
<file path=[Content_Types].xml><?xml version="1.0" encoding="utf-8"?>
<Types xmlns="http://schemas.openxmlformats.org/package/2006/content-types">
  <Default Extension="bin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1"/>
  </p:notesMasterIdLst>
  <p:sldIdLst>
    <p:sldId id="256" r:id="rId5"/>
    <p:sldId id="262" r:id="rId6"/>
    <p:sldId id="258" r:id="rId7"/>
    <p:sldId id="268" r:id="rId8"/>
    <p:sldId id="266" r:id="rId9"/>
    <p:sldId id="267" r:id="rId10"/>
  </p:sldIdLst>
  <p:sldSz cx="24384000" cy="13716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43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AD9400-DDAB-228B-D2C0-71E20B797DF1}" name="Milena Kunz | FolienWerke GmbH" initials="MK|FG" userId="S::milena@folienwerke.ch::6368de57-fb2f-4713-9073-9556af846cf5" providerId="AD"/>
  <p188:author id="{22B18A46-A0D8-CCBE-0760-A08BA3A267DD}" name="Krauss Astrid HSLU" initials="KAH" userId="S::astrid.krauss@hslu.ch::05774647-534d-4e7b-bf42-e02b76d28550" providerId="AD"/>
  <p188:author id="{58412792-B17C-5C03-55E9-3560B444D1AD}" name="Amenda Ina HSLU" initials="AH" userId="S::ina.amenda@hslu.ch::f76260df-1f8e-4a68-90ac-20db44d17e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C5D8"/>
    <a:srgbClr val="F6A9B2"/>
    <a:srgbClr val="BB365D"/>
    <a:srgbClr val="FFE086"/>
    <a:srgbClr val="F7A315"/>
    <a:srgbClr val="BAE0EA"/>
    <a:srgbClr val="449DC2"/>
    <a:srgbClr val="DAEEF3"/>
    <a:srgbClr val="FBD0D3"/>
    <a:srgbClr val="FFF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E9B17C-453E-4CDC-8F12-D87921DC78F1}" v="8" dt="2026-09-21T19:09:01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49" autoAdjust="0"/>
    <p:restoredTop sz="77288" autoAdjust="0"/>
  </p:normalViewPr>
  <p:slideViewPr>
    <p:cSldViewPr snapToGrid="0">
      <p:cViewPr varScale="1">
        <p:scale>
          <a:sx n="41" d="100"/>
          <a:sy n="41" d="100"/>
        </p:scale>
        <p:origin x="1464" y="78"/>
      </p:cViewPr>
      <p:guideLst>
        <p:guide pos="7680"/>
        <p:guide orient="horz"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melinger Linda HSLU I" userId="4190fdfd-2b5f-4b68-bd50-30eada8958c0" providerId="ADAL" clId="{789D75E2-3240-4763-BD52-7AD6CC721671}"/>
    <pc:docChg chg="undo redo custSel addSld delSld modSld sldOrd modMainMaster">
      <pc:chgData name="Wermelinger Linda HSLU I" userId="4190fdfd-2b5f-4b68-bd50-30eada8958c0" providerId="ADAL" clId="{789D75E2-3240-4763-BD52-7AD6CC721671}" dt="2026-09-21T19:18:04.506" v="10688" actId="1038"/>
      <pc:docMkLst>
        <pc:docMk/>
      </pc:docMkLst>
      <pc:sldChg chg="addSp delSp modSp mod modNotesTx">
        <pc:chgData name="Wermelinger Linda HSLU I" userId="4190fdfd-2b5f-4b68-bd50-30eada8958c0" providerId="ADAL" clId="{789D75E2-3240-4763-BD52-7AD6CC721671}" dt="2026-09-21T19:15:55.670" v="10630" actId="20577"/>
        <pc:sldMkLst>
          <pc:docMk/>
          <pc:sldMk cId="798451320" sldId="256"/>
        </pc:sldMkLst>
        <pc:spChg chg="mod">
          <ac:chgData name="Wermelinger Linda HSLU I" userId="4190fdfd-2b5f-4b68-bd50-30eada8958c0" providerId="ADAL" clId="{789D75E2-3240-4763-BD52-7AD6CC721671}" dt="2026-09-16T06:46:54.612" v="5758" actId="790"/>
          <ac:spMkLst>
            <pc:docMk/>
            <pc:sldMk cId="798451320" sldId="256"/>
            <ac:spMk id="2" creationId="{4D38C6DD-CC88-47EB-A733-6C4486B5A9BB}"/>
          </ac:spMkLst>
        </pc:spChg>
        <pc:spChg chg="mod">
          <ac:chgData name="Wermelinger Linda HSLU I" userId="4190fdfd-2b5f-4b68-bd50-30eada8958c0" providerId="ADAL" clId="{789D75E2-3240-4763-BD52-7AD6CC721671}" dt="2026-09-16T06:46:54.612" v="5758" actId="790"/>
          <ac:spMkLst>
            <pc:docMk/>
            <pc:sldMk cId="798451320" sldId="256"/>
            <ac:spMk id="4" creationId="{CCAF100E-A843-40FD-B03F-B4D066DF49A4}"/>
          </ac:spMkLst>
        </pc:spChg>
      </pc:sldChg>
      <pc:sldChg chg="addSp delSp modSp del mod modNotesTx">
        <pc:chgData name="Wermelinger Linda HSLU I" userId="4190fdfd-2b5f-4b68-bd50-30eada8958c0" providerId="ADAL" clId="{789D75E2-3240-4763-BD52-7AD6CC721671}" dt="2026-09-21T18:48:01.364" v="10292" actId="2696"/>
        <pc:sldMkLst>
          <pc:docMk/>
          <pc:sldMk cId="2476140366" sldId="257"/>
        </pc:sldMkLst>
        <pc:spChg chg="add del mod">
          <ac:chgData name="Wermelinger Linda HSLU I" userId="4190fdfd-2b5f-4b68-bd50-30eada8958c0" providerId="ADAL" clId="{789D75E2-3240-4763-BD52-7AD6CC721671}" dt="2026-09-21T18:29:45.637" v="10167"/>
          <ac:spMkLst>
            <pc:docMk/>
            <pc:sldMk cId="2476140366" sldId="257"/>
            <ac:spMk id="7" creationId="{654C364A-FA6E-43BB-ADC8-F74FC4B808B4}"/>
          </ac:spMkLst>
        </pc:spChg>
        <pc:picChg chg="add mod">
          <ac:chgData name="Wermelinger Linda HSLU I" userId="4190fdfd-2b5f-4b68-bd50-30eada8958c0" providerId="ADAL" clId="{789D75E2-3240-4763-BD52-7AD6CC721671}" dt="2026-09-21T18:31:19.049" v="10200" actId="14100"/>
          <ac:picMkLst>
            <pc:docMk/>
            <pc:sldMk cId="2476140366" sldId="257"/>
            <ac:picMk id="4" creationId="{385B512F-3FBE-65DB-4F12-5C5B9FCCB735}"/>
          </ac:picMkLst>
        </pc:picChg>
        <pc:picChg chg="add mod">
          <ac:chgData name="Wermelinger Linda HSLU I" userId="4190fdfd-2b5f-4b68-bd50-30eada8958c0" providerId="ADAL" clId="{789D75E2-3240-4763-BD52-7AD6CC721671}" dt="2026-09-21T18:29:42.941" v="10164" actId="1076"/>
          <ac:picMkLst>
            <pc:docMk/>
            <pc:sldMk cId="2476140366" sldId="257"/>
            <ac:picMk id="6" creationId="{871FD4AB-2653-DB33-F41E-8D6E6AEFF108}"/>
          </ac:picMkLst>
        </pc:picChg>
      </pc:sldChg>
      <pc:sldChg chg="addSp delSp modSp mod chgLayout modNotesTx">
        <pc:chgData name="Wermelinger Linda HSLU I" userId="4190fdfd-2b5f-4b68-bd50-30eada8958c0" providerId="ADAL" clId="{789D75E2-3240-4763-BD52-7AD6CC721671}" dt="2026-09-21T19:16:04.012" v="10632" actId="20577"/>
        <pc:sldMkLst>
          <pc:docMk/>
          <pc:sldMk cId="3789679361" sldId="258"/>
        </pc:sldMkLst>
        <pc:spChg chg="mod ord">
          <ac:chgData name="Wermelinger Linda HSLU I" userId="4190fdfd-2b5f-4b68-bd50-30eada8958c0" providerId="ADAL" clId="{789D75E2-3240-4763-BD52-7AD6CC721671}" dt="2026-09-21T15:18:41.360" v="9530" actId="700"/>
          <ac:spMkLst>
            <pc:docMk/>
            <pc:sldMk cId="3789679361" sldId="258"/>
            <ac:spMk id="2" creationId="{B98C2BB7-225B-EE94-9A9A-6D45CCA1CC46}"/>
          </ac:spMkLst>
        </pc:spChg>
        <pc:spChg chg="add del mod">
          <ac:chgData name="Wermelinger Linda HSLU I" userId="4190fdfd-2b5f-4b68-bd50-30eada8958c0" providerId="ADAL" clId="{789D75E2-3240-4763-BD52-7AD6CC721671}" dt="2026-09-21T15:18:24.756" v="9527"/>
          <ac:spMkLst>
            <pc:docMk/>
            <pc:sldMk cId="3789679361" sldId="258"/>
            <ac:spMk id="3" creationId="{ADDC1B35-7F26-EBE5-83C6-B2D2EBEA406D}"/>
          </ac:spMkLst>
        </pc:spChg>
        <pc:spChg chg="mod ord">
          <ac:chgData name="Wermelinger Linda HSLU I" userId="4190fdfd-2b5f-4b68-bd50-30eada8958c0" providerId="ADAL" clId="{789D75E2-3240-4763-BD52-7AD6CC721671}" dt="2026-09-21T18:13:40.718" v="9726" actId="20577"/>
          <ac:spMkLst>
            <pc:docMk/>
            <pc:sldMk cId="3789679361" sldId="258"/>
            <ac:spMk id="4" creationId="{B1A9D324-FE8A-8734-3E8C-9CF24BCF8B69}"/>
          </ac:spMkLst>
        </pc:spChg>
        <pc:spChg chg="mod ord">
          <ac:chgData name="Wermelinger Linda HSLU I" userId="4190fdfd-2b5f-4b68-bd50-30eada8958c0" providerId="ADAL" clId="{789D75E2-3240-4763-BD52-7AD6CC721671}" dt="2026-09-21T15:18:41.360" v="9530" actId="700"/>
          <ac:spMkLst>
            <pc:docMk/>
            <pc:sldMk cId="3789679361" sldId="258"/>
            <ac:spMk id="5" creationId="{A00B995D-9F8D-3E52-BCCF-6A16C4B74927}"/>
          </ac:spMkLst>
        </pc:spChg>
        <pc:spChg chg="add mod ord">
          <ac:chgData name="Wermelinger Linda HSLU I" userId="4190fdfd-2b5f-4b68-bd50-30eada8958c0" providerId="ADAL" clId="{789D75E2-3240-4763-BD52-7AD6CC721671}" dt="2026-09-21T18:14:21.368" v="9729" actId="113"/>
          <ac:spMkLst>
            <pc:docMk/>
            <pc:sldMk cId="3789679361" sldId="258"/>
            <ac:spMk id="6" creationId="{AFDA5B9D-10C7-A74C-E0B7-FF9BACB48072}"/>
          </ac:spMkLst>
        </pc:spChg>
        <pc:spChg chg="add mod">
          <ac:chgData name="Wermelinger Linda HSLU I" userId="4190fdfd-2b5f-4b68-bd50-30eada8958c0" providerId="ADAL" clId="{789D75E2-3240-4763-BD52-7AD6CC721671}" dt="2026-09-21T18:05:12.089" v="9638" actId="767"/>
          <ac:spMkLst>
            <pc:docMk/>
            <pc:sldMk cId="3789679361" sldId="258"/>
            <ac:spMk id="9" creationId="{ACBACA89-3289-B9D3-4672-69107039BAD3}"/>
          </ac:spMkLst>
        </pc:spChg>
        <pc:picChg chg="add del mod">
          <ac:chgData name="Wermelinger Linda HSLU I" userId="4190fdfd-2b5f-4b68-bd50-30eada8958c0" providerId="ADAL" clId="{789D75E2-3240-4763-BD52-7AD6CC721671}" dt="2026-09-21T18:05:13.311" v="9641" actId="931"/>
          <ac:picMkLst>
            <pc:docMk/>
            <pc:sldMk cId="3789679361" sldId="258"/>
            <ac:picMk id="8" creationId="{CC83B504-1F2F-14DB-7A88-601112EE07B4}"/>
          </ac:picMkLst>
        </pc:picChg>
        <pc:picChg chg="add del mod modCrop">
          <ac:chgData name="Wermelinger Linda HSLU I" userId="4190fdfd-2b5f-4b68-bd50-30eada8958c0" providerId="ADAL" clId="{789D75E2-3240-4763-BD52-7AD6CC721671}" dt="2026-09-21T18:05:51.243" v="9650" actId="478"/>
          <ac:picMkLst>
            <pc:docMk/>
            <pc:sldMk cId="3789679361" sldId="258"/>
            <ac:picMk id="11" creationId="{67DFC5EC-934A-7CCD-6A69-12AC1D783886}"/>
          </ac:picMkLst>
        </pc:picChg>
        <pc:picChg chg="add mod ord">
          <ac:chgData name="Wermelinger Linda HSLU I" userId="4190fdfd-2b5f-4b68-bd50-30eada8958c0" providerId="ADAL" clId="{789D75E2-3240-4763-BD52-7AD6CC721671}" dt="2026-09-21T18:05:50.006" v="9649" actId="171"/>
          <ac:picMkLst>
            <pc:docMk/>
            <pc:sldMk cId="3789679361" sldId="258"/>
            <ac:picMk id="12" creationId="{F616B314-69F9-9FA2-00FE-DDE11CD860FC}"/>
          </ac:picMkLst>
        </pc:picChg>
      </pc:sldChg>
      <pc:sldChg chg="addSp delSp modSp mod modNotesTx">
        <pc:chgData name="Wermelinger Linda HSLU I" userId="4190fdfd-2b5f-4b68-bd50-30eada8958c0" providerId="ADAL" clId="{789D75E2-3240-4763-BD52-7AD6CC721671}" dt="2026-09-21T19:15:59.024" v="10631" actId="20577"/>
        <pc:sldMkLst>
          <pc:docMk/>
          <pc:sldMk cId="911385816" sldId="262"/>
        </pc:sldMkLst>
        <pc:spChg chg="mod">
          <ac:chgData name="Wermelinger Linda HSLU I" userId="4190fdfd-2b5f-4b68-bd50-30eada8958c0" providerId="ADAL" clId="{789D75E2-3240-4763-BD52-7AD6CC721671}" dt="2026-09-18T06:07:01.968" v="5812" actId="6549"/>
          <ac:spMkLst>
            <pc:docMk/>
            <pc:sldMk cId="911385816" sldId="262"/>
            <ac:spMk id="2" creationId="{A8FAB317-4516-1393-D275-32D73FD37EEE}"/>
          </ac:spMkLst>
        </pc:spChg>
        <pc:spChg chg="mod">
          <ac:chgData name="Wermelinger Linda HSLU I" userId="4190fdfd-2b5f-4b68-bd50-30eada8958c0" providerId="ADAL" clId="{789D75E2-3240-4763-BD52-7AD6CC721671}" dt="2026-09-20T17:39:14.427" v="9312" actId="1076"/>
          <ac:spMkLst>
            <pc:docMk/>
            <pc:sldMk cId="911385816" sldId="262"/>
            <ac:spMk id="3" creationId="{57924B67-4D42-81EA-78F4-2F7F4F4C81C2}"/>
          </ac:spMkLst>
        </pc:spChg>
        <pc:spChg chg="mod">
          <ac:chgData name="Wermelinger Linda HSLU I" userId="4190fdfd-2b5f-4b68-bd50-30eada8958c0" providerId="ADAL" clId="{789D75E2-3240-4763-BD52-7AD6CC721671}" dt="2026-09-16T06:46:54.612" v="5758" actId="790"/>
          <ac:spMkLst>
            <pc:docMk/>
            <pc:sldMk cId="911385816" sldId="262"/>
            <ac:spMk id="4" creationId="{DD01FDC5-1DF4-002B-E07E-0CABE7622E79}"/>
          </ac:spMkLst>
        </pc:spChg>
        <pc:spChg chg="mod">
          <ac:chgData name="Wermelinger Linda HSLU I" userId="4190fdfd-2b5f-4b68-bd50-30eada8958c0" providerId="ADAL" clId="{789D75E2-3240-4763-BD52-7AD6CC721671}" dt="2026-09-16T06:46:54.612" v="5758" actId="790"/>
          <ac:spMkLst>
            <pc:docMk/>
            <pc:sldMk cId="911385816" sldId="262"/>
            <ac:spMk id="5" creationId="{BC21011E-9D11-846C-CA6E-D25E4043EAD4}"/>
          </ac:spMkLst>
        </pc:spChg>
        <pc:spChg chg="mod">
          <ac:chgData name="Wermelinger Linda HSLU I" userId="4190fdfd-2b5f-4b68-bd50-30eada8958c0" providerId="ADAL" clId="{789D75E2-3240-4763-BD52-7AD6CC721671}" dt="2026-09-20T17:47:13.749" v="9347" actId="20577"/>
          <ac:spMkLst>
            <pc:docMk/>
            <pc:sldMk cId="911385816" sldId="262"/>
            <ac:spMk id="28" creationId="{3987A4D5-629B-C776-643A-CFE4A4FE3C08}"/>
          </ac:spMkLst>
        </pc:spChg>
        <pc:spChg chg="mod">
          <ac:chgData name="Wermelinger Linda HSLU I" userId="4190fdfd-2b5f-4b68-bd50-30eada8958c0" providerId="ADAL" clId="{789D75E2-3240-4763-BD52-7AD6CC721671}" dt="2026-09-20T17:41:18.922" v="9328" actId="20577"/>
          <ac:spMkLst>
            <pc:docMk/>
            <pc:sldMk cId="911385816" sldId="262"/>
            <ac:spMk id="29" creationId="{B7C31020-F1BC-7C7B-1A44-7738F706451F}"/>
          </ac:spMkLst>
        </pc:spChg>
        <pc:picChg chg="add mod ord">
          <ac:chgData name="Wermelinger Linda HSLU I" userId="4190fdfd-2b5f-4b68-bd50-30eada8958c0" providerId="ADAL" clId="{789D75E2-3240-4763-BD52-7AD6CC721671}" dt="2026-09-20T17:40:50.110" v="9319" actId="167"/>
          <ac:picMkLst>
            <pc:docMk/>
            <pc:sldMk cId="911385816" sldId="262"/>
            <ac:picMk id="7" creationId="{40770533-F14C-3901-A877-B8972EE9C6B3}"/>
          </ac:picMkLst>
        </pc:picChg>
        <pc:picChg chg="del">
          <ac:chgData name="Wermelinger Linda HSLU I" userId="4190fdfd-2b5f-4b68-bd50-30eada8958c0" providerId="ADAL" clId="{789D75E2-3240-4763-BD52-7AD6CC721671}" dt="2026-09-20T17:40:51.814" v="9320" actId="478"/>
          <ac:picMkLst>
            <pc:docMk/>
            <pc:sldMk cId="911385816" sldId="262"/>
            <ac:picMk id="12" creationId="{DD1AD561-4247-6EF7-443D-F3C94B46F910}"/>
          </ac:picMkLst>
        </pc:picChg>
      </pc:sldChg>
      <pc:sldChg chg="addSp delSp modSp add del mod modNotesTx">
        <pc:chgData name="Wermelinger Linda HSLU I" userId="4190fdfd-2b5f-4b68-bd50-30eada8958c0" providerId="ADAL" clId="{789D75E2-3240-4763-BD52-7AD6CC721671}" dt="2026-09-21T19:11:53.285" v="10629" actId="47"/>
        <pc:sldMkLst>
          <pc:docMk/>
          <pc:sldMk cId="1604144822" sldId="265"/>
        </pc:sldMkLst>
        <pc:spChg chg="add del mod">
          <ac:chgData name="Wermelinger Linda HSLU I" userId="4190fdfd-2b5f-4b68-bd50-30eada8958c0" providerId="ADAL" clId="{789D75E2-3240-4763-BD52-7AD6CC721671}" dt="2026-09-21T19:08:44.481" v="10296" actId="478"/>
          <ac:spMkLst>
            <pc:docMk/>
            <pc:sldMk cId="1604144822" sldId="265"/>
            <ac:spMk id="6" creationId="{34FD7EEF-1F17-C534-3DFC-69E45CF58852}"/>
          </ac:spMkLst>
        </pc:spChg>
        <pc:picChg chg="add del mod ord">
          <ac:chgData name="Wermelinger Linda HSLU I" userId="4190fdfd-2b5f-4b68-bd50-30eada8958c0" providerId="ADAL" clId="{789D75E2-3240-4763-BD52-7AD6CC721671}" dt="2026-09-21T19:08:44.481" v="10296" actId="478"/>
          <ac:picMkLst>
            <pc:docMk/>
            <pc:sldMk cId="1604144822" sldId="265"/>
            <ac:picMk id="7" creationId="{D8CC6F6F-D99F-0967-0E1B-6DCDAB01D086}"/>
          </ac:picMkLst>
        </pc:picChg>
        <pc:picChg chg="add del">
          <ac:chgData name="Wermelinger Linda HSLU I" userId="4190fdfd-2b5f-4b68-bd50-30eada8958c0" providerId="ADAL" clId="{789D75E2-3240-4763-BD52-7AD6CC721671}" dt="2026-09-21T19:08:44.040" v="10295" actId="22"/>
          <ac:picMkLst>
            <pc:docMk/>
            <pc:sldMk cId="1604144822" sldId="265"/>
            <ac:picMk id="9" creationId="{665BE0F4-A9EF-E199-752F-B32DEA974562}"/>
          </ac:picMkLst>
        </pc:picChg>
      </pc:sldChg>
      <pc:sldChg chg="addSp delSp modSp add mod modClrScheme chgLayout modNotesTx">
        <pc:chgData name="Wermelinger Linda HSLU I" userId="4190fdfd-2b5f-4b68-bd50-30eada8958c0" providerId="ADAL" clId="{789D75E2-3240-4763-BD52-7AD6CC721671}" dt="2026-09-21T19:18:04.506" v="10688" actId="1038"/>
        <pc:sldMkLst>
          <pc:docMk/>
          <pc:sldMk cId="18873356" sldId="266"/>
        </pc:sldMkLst>
        <pc:spChg chg="mod ord">
          <ac:chgData name="Wermelinger Linda HSLU I" userId="4190fdfd-2b5f-4b68-bd50-30eada8958c0" providerId="ADAL" clId="{789D75E2-3240-4763-BD52-7AD6CC721671}" dt="2026-09-21T19:18:04.506" v="10688" actId="1038"/>
          <ac:spMkLst>
            <pc:docMk/>
            <pc:sldMk cId="18873356" sldId="266"/>
            <ac:spMk id="2" creationId="{294ACC09-3208-CBB1-5F1B-3830E991B0F5}"/>
          </ac:spMkLst>
        </pc:spChg>
        <pc:spChg chg="mod ord">
          <ac:chgData name="Wermelinger Linda HSLU I" userId="4190fdfd-2b5f-4b68-bd50-30eada8958c0" providerId="ADAL" clId="{789D75E2-3240-4763-BD52-7AD6CC721671}" dt="2026-09-21T18:18:21.427" v="9734" actId="700"/>
          <ac:spMkLst>
            <pc:docMk/>
            <pc:sldMk cId="18873356" sldId="266"/>
            <ac:spMk id="4" creationId="{F0A571AF-6D7E-9269-0720-DEB9D108B5D5}"/>
          </ac:spMkLst>
        </pc:spChg>
        <pc:spChg chg="mod ord">
          <ac:chgData name="Wermelinger Linda HSLU I" userId="4190fdfd-2b5f-4b68-bd50-30eada8958c0" providerId="ADAL" clId="{789D75E2-3240-4763-BD52-7AD6CC721671}" dt="2026-09-21T18:18:21.427" v="9734" actId="700"/>
          <ac:spMkLst>
            <pc:docMk/>
            <pc:sldMk cId="18873356" sldId="266"/>
            <ac:spMk id="5" creationId="{BBF3465E-B87A-51AF-2B46-A21FEFB5CEEB}"/>
          </ac:spMkLst>
        </pc:spChg>
        <pc:spChg chg="add del mod ord">
          <ac:chgData name="Wermelinger Linda HSLU I" userId="4190fdfd-2b5f-4b68-bd50-30eada8958c0" providerId="ADAL" clId="{789D75E2-3240-4763-BD52-7AD6CC721671}" dt="2026-09-21T18:22:08.951" v="10120" actId="478"/>
          <ac:spMkLst>
            <pc:docMk/>
            <pc:sldMk cId="18873356" sldId="266"/>
            <ac:spMk id="7" creationId="{FDC335D5-8B34-6A3A-0F51-04EED4BAA197}"/>
          </ac:spMkLst>
        </pc:spChg>
        <pc:spChg chg="add del mod ord">
          <ac:chgData name="Wermelinger Linda HSLU I" userId="4190fdfd-2b5f-4b68-bd50-30eada8958c0" providerId="ADAL" clId="{789D75E2-3240-4763-BD52-7AD6CC721671}" dt="2026-09-21T18:22:10.677" v="10121" actId="478"/>
          <ac:spMkLst>
            <pc:docMk/>
            <pc:sldMk cId="18873356" sldId="266"/>
            <ac:spMk id="9" creationId="{6517FD13-9083-1CF5-49E9-995D51F385B8}"/>
          </ac:spMkLst>
        </pc:spChg>
        <pc:spChg chg="add mod ord">
          <ac:chgData name="Wermelinger Linda HSLU I" userId="4190fdfd-2b5f-4b68-bd50-30eada8958c0" providerId="ADAL" clId="{789D75E2-3240-4763-BD52-7AD6CC721671}" dt="2026-09-21T18:25:13.134" v="10151" actId="20577"/>
          <ac:spMkLst>
            <pc:docMk/>
            <pc:sldMk cId="18873356" sldId="266"/>
            <ac:spMk id="12" creationId="{73CA382A-B4A8-33EC-D1AC-E48785F6C597}"/>
          </ac:spMkLst>
        </pc:spChg>
        <pc:picChg chg="add mod">
          <ac:chgData name="Wermelinger Linda HSLU I" userId="4190fdfd-2b5f-4b68-bd50-30eada8958c0" providerId="ADAL" clId="{789D75E2-3240-4763-BD52-7AD6CC721671}" dt="2026-09-21T18:22:40.970" v="10130" actId="1076"/>
          <ac:picMkLst>
            <pc:docMk/>
            <pc:sldMk cId="18873356" sldId="266"/>
            <ac:picMk id="6" creationId="{12FF3A39-B1AD-4D79-0DDF-327542FDB7B7}"/>
          </ac:picMkLst>
        </pc:picChg>
        <pc:picChg chg="add del mod">
          <ac:chgData name="Wermelinger Linda HSLU I" userId="4190fdfd-2b5f-4b68-bd50-30eada8958c0" providerId="ADAL" clId="{789D75E2-3240-4763-BD52-7AD6CC721671}" dt="2026-09-21T18:22:01.529" v="10119" actId="478"/>
          <ac:picMkLst>
            <pc:docMk/>
            <pc:sldMk cId="18873356" sldId="266"/>
            <ac:picMk id="8" creationId="{A1DD76AD-167D-EC99-1106-F13107C0D7E9}"/>
          </ac:picMkLst>
        </pc:picChg>
        <pc:picChg chg="add mod ord">
          <ac:chgData name="Wermelinger Linda HSLU I" userId="4190fdfd-2b5f-4b68-bd50-30eada8958c0" providerId="ADAL" clId="{789D75E2-3240-4763-BD52-7AD6CC721671}" dt="2026-09-21T18:22:48.154" v="10132" actId="1076"/>
          <ac:picMkLst>
            <pc:docMk/>
            <pc:sldMk cId="18873356" sldId="266"/>
            <ac:picMk id="11" creationId="{F43AF1A1-4EA9-DA2D-12F5-28AE1821DE5B}"/>
          </ac:picMkLst>
        </pc:picChg>
      </pc:sldChg>
      <pc:sldChg chg="addSp delSp modSp add mod modClrScheme chgLayout modNotesTx">
        <pc:chgData name="Wermelinger Linda HSLU I" userId="4190fdfd-2b5f-4b68-bd50-30eada8958c0" providerId="ADAL" clId="{789D75E2-3240-4763-BD52-7AD6CC721671}" dt="2026-09-21T19:16:26.895" v="10636" actId="478"/>
        <pc:sldMkLst>
          <pc:docMk/>
          <pc:sldMk cId="1618997251" sldId="267"/>
        </pc:sldMkLst>
        <pc:spChg chg="del mod ord">
          <ac:chgData name="Wermelinger Linda HSLU I" userId="4190fdfd-2b5f-4b68-bd50-30eada8958c0" providerId="ADAL" clId="{789D75E2-3240-4763-BD52-7AD6CC721671}" dt="2026-09-21T18:40:39.748" v="10275" actId="478"/>
          <ac:spMkLst>
            <pc:docMk/>
            <pc:sldMk cId="1618997251" sldId="267"/>
            <ac:spMk id="2" creationId="{BAA68825-7A9B-258F-F9EB-1418BD2E0046}"/>
          </ac:spMkLst>
        </pc:spChg>
        <pc:spChg chg="add mod">
          <ac:chgData name="Wermelinger Linda HSLU I" userId="4190fdfd-2b5f-4b68-bd50-30eada8958c0" providerId="ADAL" clId="{789D75E2-3240-4763-BD52-7AD6CC721671}" dt="2026-09-21T18:41:21.485" v="10281" actId="1076"/>
          <ac:spMkLst>
            <pc:docMk/>
            <pc:sldMk cId="1618997251" sldId="267"/>
            <ac:spMk id="5" creationId="{5B400CB4-6FF0-8ED6-B0AC-FCC851562039}"/>
          </ac:spMkLst>
        </pc:spChg>
        <pc:spChg chg="add del mod">
          <ac:chgData name="Wermelinger Linda HSLU I" userId="4190fdfd-2b5f-4b68-bd50-30eada8958c0" providerId="ADAL" clId="{789D75E2-3240-4763-BD52-7AD6CC721671}" dt="2026-09-21T19:16:26.895" v="10636" actId="478"/>
          <ac:spMkLst>
            <pc:docMk/>
            <pc:sldMk cId="1618997251" sldId="267"/>
            <ac:spMk id="10" creationId="{68A2B432-853C-D5FD-35E2-95D25A20F6AB}"/>
          </ac:spMkLst>
        </pc:spChg>
        <pc:picChg chg="del mod">
          <ac:chgData name="Wermelinger Linda HSLU I" userId="4190fdfd-2b5f-4b68-bd50-30eada8958c0" providerId="ADAL" clId="{789D75E2-3240-4763-BD52-7AD6CC721671}" dt="2026-09-21T18:35:03.359" v="10215" actId="478"/>
          <ac:picMkLst>
            <pc:docMk/>
            <pc:sldMk cId="1618997251" sldId="267"/>
            <ac:picMk id="4" creationId="{8CA7FC61-7FCF-569B-116D-282AA63CC303}"/>
          </ac:picMkLst>
        </pc:picChg>
        <pc:picChg chg="del mod">
          <ac:chgData name="Wermelinger Linda HSLU I" userId="4190fdfd-2b5f-4b68-bd50-30eada8958c0" providerId="ADAL" clId="{789D75E2-3240-4763-BD52-7AD6CC721671}" dt="2026-09-21T18:46:37.681" v="10282" actId="478"/>
          <ac:picMkLst>
            <pc:docMk/>
            <pc:sldMk cId="1618997251" sldId="267"/>
            <ac:picMk id="6" creationId="{CB065CA9-F83C-8008-25A6-511A974B4A15}"/>
          </ac:picMkLst>
        </pc:picChg>
        <pc:picChg chg="add mod">
          <ac:chgData name="Wermelinger Linda HSLU I" userId="4190fdfd-2b5f-4b68-bd50-30eada8958c0" providerId="ADAL" clId="{789D75E2-3240-4763-BD52-7AD6CC721671}" dt="2026-09-21T18:41:08.270" v="10280" actId="1076"/>
          <ac:picMkLst>
            <pc:docMk/>
            <pc:sldMk cId="1618997251" sldId="267"/>
            <ac:picMk id="8" creationId="{8C300AC2-588E-1D3F-49E7-690B425B6E1D}"/>
          </ac:picMkLst>
        </pc:picChg>
        <pc:picChg chg="add mod">
          <ac:chgData name="Wermelinger Linda HSLU I" userId="4190fdfd-2b5f-4b68-bd50-30eada8958c0" providerId="ADAL" clId="{789D75E2-3240-4763-BD52-7AD6CC721671}" dt="2026-09-21T18:47:24.508" v="10291" actId="1035"/>
          <ac:picMkLst>
            <pc:docMk/>
            <pc:sldMk cId="1618997251" sldId="267"/>
            <ac:picMk id="12" creationId="{206FB81D-DC0F-F298-82EE-F9A6FCD6367A}"/>
          </ac:picMkLst>
        </pc:picChg>
      </pc:sldChg>
      <pc:sldChg chg="new del">
        <pc:chgData name="Wermelinger Linda HSLU I" userId="4190fdfd-2b5f-4b68-bd50-30eada8958c0" providerId="ADAL" clId="{789D75E2-3240-4763-BD52-7AD6CC721671}" dt="2026-09-21T15:18:34.609" v="9529" actId="680"/>
        <pc:sldMkLst>
          <pc:docMk/>
          <pc:sldMk cId="4153638208" sldId="267"/>
        </pc:sldMkLst>
      </pc:sldChg>
      <pc:sldChg chg="addSp delSp modSp add mod ord modNotesTx">
        <pc:chgData name="Wermelinger Linda HSLU I" userId="4190fdfd-2b5f-4b68-bd50-30eada8958c0" providerId="ADAL" clId="{789D75E2-3240-4763-BD52-7AD6CC721671}" dt="2026-09-21T19:17:27.750" v="10653" actId="1037"/>
        <pc:sldMkLst>
          <pc:docMk/>
          <pc:sldMk cId="1673591538" sldId="268"/>
        </pc:sldMkLst>
        <pc:spChg chg="mod">
          <ac:chgData name="Wermelinger Linda HSLU I" userId="4190fdfd-2b5f-4b68-bd50-30eada8958c0" providerId="ADAL" clId="{789D75E2-3240-4763-BD52-7AD6CC721671}" dt="2026-09-21T19:17:27.750" v="10653" actId="1037"/>
          <ac:spMkLst>
            <pc:docMk/>
            <pc:sldMk cId="1673591538" sldId="268"/>
            <ac:spMk id="2" creationId="{F09A1BB3-4BE7-EC9C-1D7A-FF3287E0718F}"/>
          </ac:spMkLst>
        </pc:spChg>
        <pc:spChg chg="mod">
          <ac:chgData name="Wermelinger Linda HSLU I" userId="4190fdfd-2b5f-4b68-bd50-30eada8958c0" providerId="ADAL" clId="{789D75E2-3240-4763-BD52-7AD6CC721671}" dt="2026-09-21T19:08:57.247" v="10300"/>
          <ac:spMkLst>
            <pc:docMk/>
            <pc:sldMk cId="1673591538" sldId="268"/>
            <ac:spMk id="4" creationId="{02FB68BE-47D3-B15D-1D65-8B4B73A1CDC8}"/>
          </ac:spMkLst>
        </pc:spChg>
        <pc:spChg chg="mod">
          <ac:chgData name="Wermelinger Linda HSLU I" userId="4190fdfd-2b5f-4b68-bd50-30eada8958c0" providerId="ADAL" clId="{789D75E2-3240-4763-BD52-7AD6CC721671}" dt="2026-09-21T19:10:43.519" v="10624" actId="20577"/>
          <ac:spMkLst>
            <pc:docMk/>
            <pc:sldMk cId="1673591538" sldId="268"/>
            <ac:spMk id="12" creationId="{29EBDA95-7BDB-EE9B-B272-C7BBAC44E35E}"/>
          </ac:spMkLst>
        </pc:spChg>
        <pc:picChg chg="del">
          <ac:chgData name="Wermelinger Linda HSLU I" userId="4190fdfd-2b5f-4b68-bd50-30eada8958c0" providerId="ADAL" clId="{789D75E2-3240-4763-BD52-7AD6CC721671}" dt="2026-09-21T19:09:05.616" v="10301" actId="478"/>
          <ac:picMkLst>
            <pc:docMk/>
            <pc:sldMk cId="1673591538" sldId="268"/>
            <ac:picMk id="6" creationId="{D875F1BD-2A2B-BA3D-3FED-7D73D80BF0AC}"/>
          </ac:picMkLst>
        </pc:picChg>
        <pc:picChg chg="add mod">
          <ac:chgData name="Wermelinger Linda HSLU I" userId="4190fdfd-2b5f-4b68-bd50-30eada8958c0" providerId="ADAL" clId="{789D75E2-3240-4763-BD52-7AD6CC721671}" dt="2026-09-21T19:11:30.521" v="10628" actId="1076"/>
          <ac:picMkLst>
            <pc:docMk/>
            <pc:sldMk cId="1673591538" sldId="268"/>
            <ac:picMk id="7" creationId="{C93F24C8-A1F8-E77C-5EED-0D99DF4A27E5}"/>
          </ac:picMkLst>
        </pc:picChg>
        <pc:picChg chg="del">
          <ac:chgData name="Wermelinger Linda HSLU I" userId="4190fdfd-2b5f-4b68-bd50-30eada8958c0" providerId="ADAL" clId="{789D75E2-3240-4763-BD52-7AD6CC721671}" dt="2026-09-21T19:09:07.085" v="10302" actId="478"/>
          <ac:picMkLst>
            <pc:docMk/>
            <pc:sldMk cId="1673591538" sldId="268"/>
            <ac:picMk id="11" creationId="{D9D77748-7E1B-652A-0650-A038A5FB747B}"/>
          </ac:picMkLst>
        </pc:picChg>
      </pc:sldChg>
      <pc:sldMasterChg chg="modSp mod modSldLayout">
        <pc:chgData name="Wermelinger Linda HSLU I" userId="4190fdfd-2b5f-4b68-bd50-30eada8958c0" providerId="ADAL" clId="{789D75E2-3240-4763-BD52-7AD6CC721671}" dt="2026-09-21T18:37:08.417" v="10231" actId="207"/>
        <pc:sldMasterMkLst>
          <pc:docMk/>
          <pc:sldMasterMk cId="594075915" sldId="2147483660"/>
        </pc:sldMasterMkLst>
        <pc:spChg chg="mod">
          <ac:chgData name="Wermelinger Linda HSLU I" userId="4190fdfd-2b5f-4b68-bd50-30eada8958c0" providerId="ADAL" clId="{789D75E2-3240-4763-BD52-7AD6CC721671}" dt="2026-09-16T06:43:19.818" v="5739" actId="20577"/>
          <ac:spMkLst>
            <pc:docMk/>
            <pc:sldMasterMk cId="594075915" sldId="2147483660"/>
            <ac:spMk id="4" creationId="{00000000-0000-0000-0000-000000000000}"/>
          </ac:spMkLst>
        </pc:spChg>
        <pc:sldLayoutChg chg="modSp mod">
          <pc:chgData name="Wermelinger Linda HSLU I" userId="4190fdfd-2b5f-4b68-bd50-30eada8958c0" providerId="ADAL" clId="{789D75E2-3240-4763-BD52-7AD6CC721671}" dt="2026-09-16T06:42:23.141" v="5702" actId="20577"/>
          <pc:sldLayoutMkLst>
            <pc:docMk/>
            <pc:sldMasterMk cId="594075915" sldId="2147483660"/>
            <pc:sldLayoutMk cId="374542053" sldId="2147483661"/>
          </pc:sldLayoutMkLst>
          <pc:spChg chg="mod">
            <ac:chgData name="Wermelinger Linda HSLU I" userId="4190fdfd-2b5f-4b68-bd50-30eada8958c0" providerId="ADAL" clId="{789D75E2-3240-4763-BD52-7AD6CC721671}" dt="2026-09-16T06:42:23.141" v="5702" actId="20577"/>
            <ac:spMkLst>
              <pc:docMk/>
              <pc:sldMasterMk cId="594075915" sldId="2147483660"/>
              <pc:sldLayoutMk cId="374542053" sldId="2147483661"/>
              <ac:spMk id="14" creationId="{E26445DC-F325-455F-BD6C-DAEFC7863B94}"/>
            </ac:spMkLst>
          </pc:spChg>
        </pc:sldLayoutChg>
        <pc:sldLayoutChg chg="modSp mod">
          <pc:chgData name="Wermelinger Linda HSLU I" userId="4190fdfd-2b5f-4b68-bd50-30eada8958c0" providerId="ADAL" clId="{789D75E2-3240-4763-BD52-7AD6CC721671}" dt="2026-09-16T06:42:47.553" v="5722" actId="6549"/>
          <pc:sldLayoutMkLst>
            <pc:docMk/>
            <pc:sldMasterMk cId="594075915" sldId="2147483660"/>
            <pc:sldLayoutMk cId="2742366269" sldId="2147483662"/>
          </pc:sldLayoutMkLst>
          <pc:spChg chg="mod">
            <ac:chgData name="Wermelinger Linda HSLU I" userId="4190fdfd-2b5f-4b68-bd50-30eada8958c0" providerId="ADAL" clId="{789D75E2-3240-4763-BD52-7AD6CC721671}" dt="2026-09-16T06:42:47.553" v="5722" actId="6549"/>
            <ac:spMkLst>
              <pc:docMk/>
              <pc:sldMasterMk cId="594075915" sldId="2147483660"/>
              <pc:sldLayoutMk cId="2742366269" sldId="2147483662"/>
              <ac:spMk id="7" creationId="{D6C10928-4E14-4EA1-A12C-5AD2CB6CCADE}"/>
            </ac:spMkLst>
          </pc:spChg>
        </pc:sldLayoutChg>
        <pc:sldLayoutChg chg="modSp mod">
          <pc:chgData name="Wermelinger Linda HSLU I" userId="4190fdfd-2b5f-4b68-bd50-30eada8958c0" providerId="ADAL" clId="{789D75E2-3240-4763-BD52-7AD6CC721671}" dt="2026-09-21T18:37:08.417" v="10231" actId="207"/>
          <pc:sldLayoutMkLst>
            <pc:docMk/>
            <pc:sldMasterMk cId="594075915" sldId="2147483660"/>
            <pc:sldLayoutMk cId="2880972470" sldId="2147483678"/>
          </pc:sldLayoutMkLst>
          <pc:spChg chg="mod">
            <ac:chgData name="Wermelinger Linda HSLU I" userId="4190fdfd-2b5f-4b68-bd50-30eada8958c0" providerId="ADAL" clId="{789D75E2-3240-4763-BD52-7AD6CC721671}" dt="2026-09-21T18:37:08.417" v="10231" actId="207"/>
            <ac:spMkLst>
              <pc:docMk/>
              <pc:sldMasterMk cId="594075915" sldId="2147483660"/>
              <pc:sldLayoutMk cId="2880972470" sldId="2147483678"/>
              <ac:spMk id="8" creationId="{100F95B6-6141-4D77-B127-5639D31F209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A2682-9BBE-44F1-865A-71E92CD2A54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CBD9D-9EF3-4CA3-8346-68DA1B2B2DC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CBD9D-9EF3-4CA3-8346-68DA1B2B2D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278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CB2A0-740C-D192-C3A6-9B01FAC31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29F6C9E-925A-B68F-593D-6B9E8090B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EEC9A3F-81EC-DC32-E5CB-1659746D8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C03ACC-D2AF-6605-0B79-354FBCE8B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CBD9D-9EF3-4CA3-8346-68DA1B2B2DC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53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CBD9D-9EF3-4CA3-8346-68DA1B2B2DC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44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F086-7293-8E3A-07E4-3F17EDCB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3C5AAAF-0F83-4E6C-59CC-BEB201D112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83889B9-C49D-5A58-AB25-3E3ADA9F7E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ABE9F6F-B4CC-32F0-F5B6-16E395DE95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CBD9D-9EF3-4CA3-8346-68DA1B2B2DC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62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CBD9D-9EF3-4CA3-8346-68DA1B2B2D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08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11F69-53C8-E0D3-5670-511784649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D7E005E-1457-1489-C8E6-B209349F4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4348A9-38C8-F31E-B74B-56158A1ED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4ED879-4A12-888F-CECF-CCB443FDF4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CBD9D-9EF3-4CA3-8346-68DA1B2B2D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6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29477" y="6926852"/>
            <a:ext cx="5120640" cy="188661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noProof="0" dirty="0"/>
              <a:t>Untertitel über eine oder mehrere Zeilen</a:t>
            </a:r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
</a:t>
            </a:r>
            <a:endParaRPr lang="de-CH" noProof="0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86CDA308-BFF4-4FDC-AADD-983E46A9C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noFill/>
              </a:defRPr>
            </a:lvl1pPr>
          </a:lstStyle>
          <a:p>
            <a:fld id="{8EF87B89-FD0B-44B7-8475-79874DF272F6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CF8B39FE-F082-41ED-AC68-B14657D0B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noFill/>
              </a:defRPr>
            </a:lvl1pPr>
          </a:lstStyle>
          <a:p>
            <a:r>
              <a:rPr lang="de-DE"/>
              <a:t>Page ‹Nr.›</a:t>
            </a:r>
          </a:p>
        </p:txBody>
      </p:sp>
      <p:pic>
        <p:nvPicPr>
          <p:cNvPr id="24" name="Bild" descr="Bild">
            <a:extLst>
              <a:ext uri="{FF2B5EF4-FFF2-40B4-BE49-F238E27FC236}">
                <a16:creationId xmlns:a16="http://schemas.microsoft.com/office/drawing/2014/main" id="{DB676377-ABEC-4BEB-A623-F63C2CDA33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12687890"/>
            <a:ext cx="1838907" cy="17086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B18995A-21ED-4742-86FC-8BB97CB29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479" y="3305223"/>
            <a:ext cx="10176561" cy="2831369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endParaRPr lang="de-CH" noProof="0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16476A9-F65D-418A-85DE-09A105C8CF26}"/>
              </a:ext>
            </a:extLst>
          </p:cNvPr>
          <p:cNvSpPr txBox="1">
            <a:spLocks/>
          </p:cNvSpPr>
          <p:nvPr userDrawn="1"/>
        </p:nvSpPr>
        <p:spPr>
          <a:xfrm>
            <a:off x="1003300" y="11374943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latin typeface="+mn-lt"/>
            </a:endParaRP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26445DC-F325-455F-BD6C-DAEFC7863B94}"/>
              </a:ext>
            </a:extLst>
          </p:cNvPr>
          <p:cNvSpPr txBox="1">
            <a:spLocks/>
          </p:cNvSpPr>
          <p:nvPr userDrawn="1"/>
        </p:nvSpPr>
        <p:spPr>
          <a:xfrm>
            <a:off x="1003299" y="11374943"/>
            <a:ext cx="3357685" cy="3922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+mn-lt"/>
              </a:rPr>
              <a:t>September 27, 2026</a:t>
            </a:r>
          </a:p>
        </p:txBody>
      </p:sp>
      <p:sp>
        <p:nvSpPr>
          <p:cNvPr id="17" name="DN|PlaceholderInline">
            <a:extLst>
              <a:ext uri="{FF2B5EF4-FFF2-40B4-BE49-F238E27FC236}">
                <a16:creationId xmlns:a16="http://schemas.microsoft.com/office/drawing/2014/main" id="{C7DAC3ED-A327-4E0F-9F4E-7E96B8F022B7}"/>
              </a:ext>
            </a:extLst>
          </p:cNvPr>
          <p:cNvSpPr>
            <a:spLocks noGrp="1"/>
          </p:cNvSpPr>
          <p:nvPr userDrawn="1"/>
        </p:nvSpPr>
        <p:spPr>
          <a:xfrm>
            <a:off x="1029477" y="10422654"/>
            <a:ext cx="10176560" cy="93072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de-CH" sz="2000" b="1" noProof="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ABE5F3CC-C074-A6EE-998B-81214BDF73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1113993"/>
            <a:ext cx="5932799" cy="915826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1742EF95-B5AF-3BDB-6E56-870CFA7044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565" y="655142"/>
            <a:ext cx="4361592" cy="144932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599C5E2-F4EF-C6F8-2DB1-76CEA4A7EA4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444" y="1015203"/>
            <a:ext cx="5823771" cy="118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6C10928-4E14-4EA1-A12C-5AD2CB6CC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660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September 27, 2026</a:t>
            </a:r>
            <a:endParaRPr lang="de-CH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9F73D3-61DF-487A-A095-9ABE52E7CF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3300" y="3651250"/>
            <a:ext cx="22380918" cy="87026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Mastertextformat bearbeiten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2D59327-8DF3-4838-BF12-61EBE9590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A094BBA-AEF9-44C6-B203-2F4F7FA3D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Page </a:t>
            </a:r>
            <a:fld id="{F6D6BDF2-272F-4256-ACF1-DEAEC48BAB75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42366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10E1B4C-3036-49EB-A887-FC02E8B5F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noFill/>
              </a:defRPr>
            </a:lvl1pPr>
          </a:lstStyle>
          <a:p>
            <a:fld id="{7E690F86-00E3-49F7-B7D6-7F602D9532C5}" type="datetime4">
              <a:rPr lang="de-CH" smtClean="0"/>
              <a:t>21. September 2026</a:t>
            </a:fld>
            <a:endParaRPr lang="en-US"/>
          </a:p>
        </p:txBody>
      </p:sp>
      <p:pic>
        <p:nvPicPr>
          <p:cNvPr id="16" name="Bild" descr="Bild">
            <a:extLst>
              <a:ext uri="{FF2B5EF4-FFF2-40B4-BE49-F238E27FC236}">
                <a16:creationId xmlns:a16="http://schemas.microsoft.com/office/drawing/2014/main" id="{91A1E4F9-D2EB-417B-ABA1-D8FBB972D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12687890"/>
            <a:ext cx="1838907" cy="17086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502E79F-F928-4FF1-826D-3040EE940C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755" y="3099816"/>
            <a:ext cx="10176561" cy="1883664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CH" noProof="0" dirty="0"/>
              <a:t>Titel über eine</a:t>
            </a:r>
            <a:br>
              <a:rPr lang="de-CH" noProof="0" dirty="0"/>
            </a:br>
            <a:r>
              <a:rPr lang="de-CH" noProof="0" dirty="0"/>
              <a:t>oder mehrere Zeilen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2366D33-6B6D-4D08-B2D6-4DB31ED8B4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3300" y="5952744"/>
            <a:ext cx="5120640" cy="188661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noProof="0" dirty="0"/>
              <a:t>Untertitel über eine oder mehrere Zeilen</a:t>
            </a:r>
            <a:r>
              <a:rPr lang="en-US" noProof="0" dirty="0"/>
              <a:t>
</a:t>
            </a:r>
            <a:endParaRPr lang="de-CH" noProof="0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47DC71A-5D33-4544-9765-DA3F5F1850D4}"/>
              </a:ext>
            </a:extLst>
          </p:cNvPr>
          <p:cNvSpPr txBox="1">
            <a:spLocks/>
          </p:cNvSpPr>
          <p:nvPr userDrawn="1"/>
        </p:nvSpPr>
        <p:spPr>
          <a:xfrm>
            <a:off x="1003299" y="11374943"/>
            <a:ext cx="3357685" cy="3922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5C3F4A-304C-41A2-9099-E95CFD4F49DD}" type="datetime4">
              <a:rPr lang="de-CH" sz="2000" smtClean="0">
                <a:latin typeface="+mn-lt"/>
              </a:rPr>
              <a:pPr/>
              <a:t>21. September 2026</a:t>
            </a:fld>
            <a:endParaRPr lang="en-US" sz="2000" dirty="0">
              <a:latin typeface="+mn-lt"/>
            </a:endParaRPr>
          </a:p>
        </p:txBody>
      </p:sp>
      <p:sp>
        <p:nvSpPr>
          <p:cNvPr id="17" name="DN|PlaceholderInline">
            <a:extLst>
              <a:ext uri="{FF2B5EF4-FFF2-40B4-BE49-F238E27FC236}">
                <a16:creationId xmlns:a16="http://schemas.microsoft.com/office/drawing/2014/main" id="{F1023609-2C19-4EA6-931F-B2AB8718EFA1}"/>
              </a:ext>
            </a:extLst>
          </p:cNvPr>
          <p:cNvSpPr>
            <a:spLocks noGrp="1"/>
          </p:cNvSpPr>
          <p:nvPr userDrawn="1"/>
        </p:nvSpPr>
        <p:spPr>
          <a:xfrm>
            <a:off x="1029476" y="10422654"/>
            <a:ext cx="10176561" cy="93072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CH" sz="2000" b="1" noProof="0" dirty="0"/>
              <a:t>Informatik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4DBD41D-05B2-CD7E-FAD9-F0CADC129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865721"/>
            <a:ext cx="4040545" cy="623725"/>
          </a:xfrm>
          <a:prstGeom prst="rect">
            <a:avLst/>
          </a:prstGeom>
        </p:spPr>
      </p:pic>
      <p:pic>
        <p:nvPicPr>
          <p:cNvPr id="4" name="DN:Hierarchy|PPT Titel2|ID:36|Hierarchy:1" title="PPT Titel2">
            <a:extLst>
              <a:ext uri="{FF2B5EF4-FFF2-40B4-BE49-F238E27FC236}">
                <a16:creationId xmlns:a16="http://schemas.microsoft.com/office/drawing/2014/main" id="{3C9F270D-734B-9E7E-9AA7-DD777E1348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200" y="0"/>
            <a:ext cx="12182370" cy="120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9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A649F68-C7BE-4259-BF2D-4A9F666E2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noFill/>
              </a:defRPr>
            </a:lvl1pPr>
          </a:lstStyle>
          <a:p>
            <a:fld id="{D6D315B7-2986-4574-9C9A-E8AFB8C87B27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E95AFAE-55E5-478D-A95E-879A15677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noFill/>
              </a:defRPr>
            </a:lvl1pPr>
          </a:lstStyle>
          <a:p>
            <a:r>
              <a:rPr lang="en-US"/>
              <a:t>Page ‹Nr.›</a:t>
            </a:r>
          </a:p>
        </p:txBody>
      </p:sp>
      <p:pic>
        <p:nvPicPr>
          <p:cNvPr id="16" name="Bild" descr="Bild">
            <a:extLst>
              <a:ext uri="{FF2B5EF4-FFF2-40B4-BE49-F238E27FC236}">
                <a16:creationId xmlns:a16="http://schemas.microsoft.com/office/drawing/2014/main" id="{51250317-DAE9-4E04-800E-141E77359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12687890"/>
            <a:ext cx="1838907" cy="17086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6C1D0D-F2DD-42E2-A95A-04D30C0423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755" y="3099816"/>
            <a:ext cx="8691695" cy="1883664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CH" noProof="0" dirty="0"/>
              <a:t>Titel über eine</a:t>
            </a:r>
            <a:br>
              <a:rPr lang="de-CH" noProof="0" dirty="0"/>
            </a:br>
            <a:r>
              <a:rPr lang="de-CH" noProof="0" dirty="0"/>
              <a:t>oder mehrere Zeilen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6E88974-0312-4EF7-957A-C28F7C1FFF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3300" y="5952744"/>
            <a:ext cx="5120640" cy="188661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noProof="0" dirty="0"/>
              <a:t>Untertitel über eine oder mehrere Zeilen</a:t>
            </a:r>
          </a:p>
          <a:p>
            <a:r>
              <a:rPr lang="en-US" noProof="0" dirty="0"/>
              <a:t>
</a:t>
            </a:r>
            <a:endParaRPr lang="de-CH" noProof="0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E8D714D-1BA7-441B-869E-2C29098849ED}"/>
              </a:ext>
            </a:extLst>
          </p:cNvPr>
          <p:cNvSpPr txBox="1">
            <a:spLocks/>
          </p:cNvSpPr>
          <p:nvPr userDrawn="1"/>
        </p:nvSpPr>
        <p:spPr>
          <a:xfrm>
            <a:off x="1003299" y="11374943"/>
            <a:ext cx="3357685" cy="3922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5C3F4A-304C-41A2-9099-E95CFD4F49DD}" type="datetime4">
              <a:rPr lang="de-CH" sz="2000" smtClean="0">
                <a:latin typeface="+mn-lt"/>
              </a:rPr>
              <a:pPr/>
              <a:t>21. September 2026</a:t>
            </a:fld>
            <a:endParaRPr lang="en-US" sz="2000" dirty="0">
              <a:latin typeface="+mn-lt"/>
            </a:endParaRPr>
          </a:p>
        </p:txBody>
      </p:sp>
      <p:sp>
        <p:nvSpPr>
          <p:cNvPr id="21" name="DN|PlaceholderInline">
            <a:extLst>
              <a:ext uri="{FF2B5EF4-FFF2-40B4-BE49-F238E27FC236}">
                <a16:creationId xmlns:a16="http://schemas.microsoft.com/office/drawing/2014/main" id="{8AE01972-C419-423B-A8D1-3485D2FE1868}"/>
              </a:ext>
            </a:extLst>
          </p:cNvPr>
          <p:cNvSpPr>
            <a:spLocks noGrp="1"/>
          </p:cNvSpPr>
          <p:nvPr userDrawn="1"/>
        </p:nvSpPr>
        <p:spPr>
          <a:xfrm>
            <a:off x="1029477" y="10422654"/>
            <a:ext cx="8691696" cy="93072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CH" sz="2000" b="1" noProof="0" dirty="0"/>
              <a:t>Informatik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464C97F4-B118-CAE3-3674-A85556E2DC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865721"/>
            <a:ext cx="4040545" cy="623725"/>
          </a:xfrm>
          <a:prstGeom prst="rect">
            <a:avLst/>
          </a:prstGeom>
        </p:spPr>
      </p:pic>
      <p:pic>
        <p:nvPicPr>
          <p:cNvPr id="4" name="DN:Hierarchy|PPT Titel3|ID:37|Hierarchy:1" title="PPT Titel3">
            <a:extLst>
              <a:ext uri="{FF2B5EF4-FFF2-40B4-BE49-F238E27FC236}">
                <a16:creationId xmlns:a16="http://schemas.microsoft.com/office/drawing/2014/main" id="{462E6966-E26D-EA76-1A2C-91CC2DF8B3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800" y="3434400"/>
            <a:ext cx="14205599" cy="1029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7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A649F68-C7BE-4259-BF2D-4A9F666E2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noFill/>
              </a:defRPr>
            </a:lvl1pPr>
          </a:lstStyle>
          <a:p>
            <a:fld id="{4CB0C926-FE19-4875-A0B4-BA56E254BBD4}" type="datetime4">
              <a:rPr lang="de-CH" smtClean="0"/>
              <a:t>21. September 2026</a:t>
            </a:fld>
            <a:endParaRPr lang="en-US"/>
          </a:p>
        </p:txBody>
      </p:sp>
      <p:pic>
        <p:nvPicPr>
          <p:cNvPr id="16" name="Bild" descr="Bild">
            <a:extLst>
              <a:ext uri="{FF2B5EF4-FFF2-40B4-BE49-F238E27FC236}">
                <a16:creationId xmlns:a16="http://schemas.microsoft.com/office/drawing/2014/main" id="{51250317-DAE9-4E04-800E-141E77359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12687890"/>
            <a:ext cx="1838907" cy="17086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6C1D0D-F2DD-42E2-A95A-04D30C0423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756" y="3099816"/>
            <a:ext cx="11186826" cy="1883664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CH" noProof="0" dirty="0"/>
              <a:t>Titel über eine</a:t>
            </a:r>
            <a:br>
              <a:rPr lang="de-CH" noProof="0" dirty="0"/>
            </a:br>
            <a:r>
              <a:rPr lang="de-CH" noProof="0" dirty="0"/>
              <a:t>oder mehrere Zeilen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6E88974-0312-4EF7-957A-C28F7C1FFF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3300" y="5952744"/>
            <a:ext cx="11188700" cy="188661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noProof="0" dirty="0"/>
              <a:t>Untertitel über eine oder mehrere Zeilen</a:t>
            </a:r>
            <a:r>
              <a:rPr lang="en-US" noProof="0" dirty="0"/>
              <a:t>
</a:t>
            </a:r>
            <a:endParaRPr lang="de-CH" noProof="0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CF8656F-952E-4625-9017-AB32B9C66B78}"/>
              </a:ext>
            </a:extLst>
          </p:cNvPr>
          <p:cNvSpPr txBox="1">
            <a:spLocks/>
          </p:cNvSpPr>
          <p:nvPr userDrawn="1"/>
        </p:nvSpPr>
        <p:spPr>
          <a:xfrm>
            <a:off x="1003299" y="11374943"/>
            <a:ext cx="3357685" cy="3922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5C3F4A-304C-41A2-9099-E95CFD4F49DD}" type="datetime4">
              <a:rPr lang="de-CH" sz="2000" smtClean="0">
                <a:latin typeface="+mn-lt"/>
              </a:rPr>
              <a:pPr/>
              <a:t>21. September 2026</a:t>
            </a:fld>
            <a:endParaRPr lang="en-US" sz="2000" dirty="0">
              <a:latin typeface="+mn-lt"/>
            </a:endParaRPr>
          </a:p>
        </p:txBody>
      </p:sp>
      <p:sp>
        <p:nvSpPr>
          <p:cNvPr id="17" name="DN|PlaceholderInline">
            <a:extLst>
              <a:ext uri="{FF2B5EF4-FFF2-40B4-BE49-F238E27FC236}">
                <a16:creationId xmlns:a16="http://schemas.microsoft.com/office/drawing/2014/main" id="{0CEC6884-1AC9-43D2-91AA-8BEAE698C087}"/>
              </a:ext>
            </a:extLst>
          </p:cNvPr>
          <p:cNvSpPr>
            <a:spLocks noGrp="1"/>
          </p:cNvSpPr>
          <p:nvPr userDrawn="1"/>
        </p:nvSpPr>
        <p:spPr>
          <a:xfrm>
            <a:off x="1029477" y="10422654"/>
            <a:ext cx="8691696" cy="93072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CH" sz="2000" b="1" noProof="0" dirty="0"/>
              <a:t>Informatik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080E2A0-F595-588B-E2A0-C2E3F9D9EA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865721"/>
            <a:ext cx="4040545" cy="62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12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3300" y="5952744"/>
            <a:ext cx="5120640" cy="188661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de-CH" noProof="0" dirty="0"/>
              <a:t>Untertitel über eine oder mehrere Zeilen</a:t>
            </a:r>
            <a:r>
              <a:rPr lang="en-US" noProof="0" dirty="0"/>
              <a:t>
</a:t>
            </a:r>
            <a:endParaRPr lang="de-CH" noProof="0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86CDA308-BFF4-4FDC-AADD-983E46A9C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noFill/>
              </a:defRPr>
            </a:lvl1pPr>
          </a:lstStyle>
          <a:p>
            <a:fld id="{8EF87B89-FD0B-44B7-8475-79874DF272F6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CF8B39FE-F082-41ED-AC68-B14657D0B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noFill/>
              </a:defRPr>
            </a:lvl1pPr>
          </a:lstStyle>
          <a:p>
            <a:r>
              <a:rPr lang="de-DE"/>
              <a:t>Page ‹Nr.›</a:t>
            </a:r>
          </a:p>
        </p:txBody>
      </p:sp>
      <p:pic>
        <p:nvPicPr>
          <p:cNvPr id="24" name="Bild" descr="Bild">
            <a:extLst>
              <a:ext uri="{FF2B5EF4-FFF2-40B4-BE49-F238E27FC236}">
                <a16:creationId xmlns:a16="http://schemas.microsoft.com/office/drawing/2014/main" id="{DB676377-ABEC-4BEB-A623-F63C2CDA33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12687890"/>
            <a:ext cx="1838907" cy="17086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B18995A-21ED-4742-86FC-8BB97CB293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755" y="3099816"/>
            <a:ext cx="10176561" cy="1883664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CH" noProof="0" dirty="0"/>
              <a:t>Titel über eine</a:t>
            </a:r>
            <a:br>
              <a:rPr lang="de-CH" noProof="0" dirty="0"/>
            </a:br>
            <a:r>
              <a:rPr lang="de-CH" noProof="0" dirty="0"/>
              <a:t>oder mehrere Zeilen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16476A9-F65D-418A-85DE-09A105C8CF26}"/>
              </a:ext>
            </a:extLst>
          </p:cNvPr>
          <p:cNvSpPr txBox="1">
            <a:spLocks/>
          </p:cNvSpPr>
          <p:nvPr userDrawn="1"/>
        </p:nvSpPr>
        <p:spPr>
          <a:xfrm>
            <a:off x="1003300" y="11374943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latin typeface="+mn-lt"/>
            </a:endParaRP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26445DC-F325-455F-BD6C-DAEFC7863B94}"/>
              </a:ext>
            </a:extLst>
          </p:cNvPr>
          <p:cNvSpPr txBox="1">
            <a:spLocks/>
          </p:cNvSpPr>
          <p:nvPr userDrawn="1"/>
        </p:nvSpPr>
        <p:spPr>
          <a:xfrm>
            <a:off x="1003299" y="11374943"/>
            <a:ext cx="3357685" cy="3922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5C3F4A-304C-41A2-9099-E95CFD4F49DD}" type="datetime4">
              <a:rPr lang="de-CH" sz="2000" smtClean="0">
                <a:latin typeface="+mn-lt"/>
              </a:rPr>
              <a:pPr/>
              <a:t>21. September 2026</a:t>
            </a:fld>
            <a:endParaRPr lang="en-US" sz="2000" dirty="0">
              <a:latin typeface="+mn-lt"/>
            </a:endParaRPr>
          </a:p>
        </p:txBody>
      </p:sp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78FA5434-E43F-42C3-9224-FEEF252B8E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202860" y="1486528"/>
            <a:ext cx="10181139" cy="122294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19" name="DN|PlaceholderInline">
            <a:extLst>
              <a:ext uri="{FF2B5EF4-FFF2-40B4-BE49-F238E27FC236}">
                <a16:creationId xmlns:a16="http://schemas.microsoft.com/office/drawing/2014/main" id="{FA19A96D-9E21-455F-9FA5-A0DED77BDE53}"/>
              </a:ext>
            </a:extLst>
          </p:cNvPr>
          <p:cNvSpPr>
            <a:spLocks noGrp="1"/>
          </p:cNvSpPr>
          <p:nvPr userDrawn="1"/>
        </p:nvSpPr>
        <p:spPr>
          <a:xfrm>
            <a:off x="1029477" y="10422654"/>
            <a:ext cx="8691696" cy="93072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CH" sz="2000" b="1" noProof="0" dirty="0"/>
              <a:t>Informatik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B8BCB95-01D3-1AE4-D8F8-3F271B91A1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865721"/>
            <a:ext cx="4040545" cy="62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82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10E1B4C-3036-49EB-A887-FC02E8B5F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noFill/>
              </a:defRPr>
            </a:lvl1pPr>
          </a:lstStyle>
          <a:p>
            <a:fld id="{7E690F86-00E3-49F7-B7D6-7F602D9532C5}" type="datetime4">
              <a:rPr lang="de-CH" smtClean="0"/>
              <a:t>21. September 2026</a:t>
            </a:fld>
            <a:endParaRPr lang="en-US"/>
          </a:p>
        </p:txBody>
      </p:sp>
      <p:pic>
        <p:nvPicPr>
          <p:cNvPr id="16" name="Bild" descr="Bild">
            <a:extLst>
              <a:ext uri="{FF2B5EF4-FFF2-40B4-BE49-F238E27FC236}">
                <a16:creationId xmlns:a16="http://schemas.microsoft.com/office/drawing/2014/main" id="{91A1E4F9-D2EB-417B-ABA1-D8FBB972DE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12687890"/>
            <a:ext cx="1838907" cy="17086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502E79F-F928-4FF1-826D-3040EE940C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755" y="3099816"/>
            <a:ext cx="10176561" cy="1883664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CH" noProof="0" dirty="0"/>
              <a:t>Titel über eine</a:t>
            </a:r>
            <a:br>
              <a:rPr lang="de-CH" noProof="0" dirty="0"/>
            </a:br>
            <a:r>
              <a:rPr lang="de-CH" noProof="0" dirty="0"/>
              <a:t>oder mehrere Zeilen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2366D33-6B6D-4D08-B2D6-4DB31ED8B4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3300" y="5952744"/>
            <a:ext cx="5120640" cy="188661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de-CH" noProof="0" dirty="0"/>
              <a:t>Untertitel über eine oder mehrere Zeilen</a:t>
            </a:r>
            <a:r>
              <a:rPr lang="en-US" noProof="0" dirty="0"/>
              <a:t>
</a:t>
            </a:r>
            <a:endParaRPr lang="de-CH" noProof="0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47DC71A-5D33-4544-9765-DA3F5F1850D4}"/>
              </a:ext>
            </a:extLst>
          </p:cNvPr>
          <p:cNvSpPr txBox="1">
            <a:spLocks/>
          </p:cNvSpPr>
          <p:nvPr userDrawn="1"/>
        </p:nvSpPr>
        <p:spPr>
          <a:xfrm>
            <a:off x="1003299" y="11374943"/>
            <a:ext cx="3357685" cy="3922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5C3F4A-304C-41A2-9099-E95CFD4F49DD}" type="datetime4">
              <a:rPr lang="de-CH" sz="2000" smtClean="0">
                <a:latin typeface="+mn-lt"/>
              </a:rPr>
              <a:pPr/>
              <a:t>21. September 2026</a:t>
            </a:fld>
            <a:endParaRPr lang="en-US" sz="2000" dirty="0">
              <a:latin typeface="+mn-lt"/>
            </a:endParaRPr>
          </a:p>
        </p:txBody>
      </p:sp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EB2AC198-6F0E-4D21-8CD5-D149E7D091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94694" y="0"/>
            <a:ext cx="12189306" cy="120343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22" name="DN|PlaceholderInline">
            <a:extLst>
              <a:ext uri="{FF2B5EF4-FFF2-40B4-BE49-F238E27FC236}">
                <a16:creationId xmlns:a16="http://schemas.microsoft.com/office/drawing/2014/main" id="{29F49D31-BDF2-4135-8FA9-C43D0C67D3EB}"/>
              </a:ext>
            </a:extLst>
          </p:cNvPr>
          <p:cNvSpPr>
            <a:spLocks noGrp="1"/>
          </p:cNvSpPr>
          <p:nvPr userDrawn="1"/>
        </p:nvSpPr>
        <p:spPr>
          <a:xfrm>
            <a:off x="1029477" y="10422654"/>
            <a:ext cx="8691696" cy="93072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CH" sz="2000" b="1" noProof="0" dirty="0"/>
              <a:t>Informatik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2918380-71C0-ABF5-B6F2-4275216F68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865721"/>
            <a:ext cx="4040545" cy="62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5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A649F68-C7BE-4259-BF2D-4A9F666E2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noFill/>
              </a:defRPr>
            </a:lvl1pPr>
          </a:lstStyle>
          <a:p>
            <a:fld id="{D6D315B7-2986-4574-9C9A-E8AFB8C87B27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E95AFAE-55E5-478D-A95E-879A15677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noFill/>
              </a:defRPr>
            </a:lvl1pPr>
          </a:lstStyle>
          <a:p>
            <a:r>
              <a:rPr lang="en-US"/>
              <a:t>Page ‹Nr.›</a:t>
            </a:r>
          </a:p>
        </p:txBody>
      </p:sp>
      <p:pic>
        <p:nvPicPr>
          <p:cNvPr id="16" name="Bild" descr="Bild">
            <a:extLst>
              <a:ext uri="{FF2B5EF4-FFF2-40B4-BE49-F238E27FC236}">
                <a16:creationId xmlns:a16="http://schemas.microsoft.com/office/drawing/2014/main" id="{51250317-DAE9-4E04-800E-141E77359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12687890"/>
            <a:ext cx="1838907" cy="17086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06C1D0D-F2DD-42E2-A95A-04D30C0423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755" y="3099816"/>
            <a:ext cx="8691695" cy="1883664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CH" noProof="0" dirty="0"/>
              <a:t>Titel über eine</a:t>
            </a:r>
            <a:br>
              <a:rPr lang="de-CH" noProof="0" dirty="0"/>
            </a:br>
            <a:r>
              <a:rPr lang="de-CH" noProof="0" dirty="0"/>
              <a:t>oder mehrere Zeilen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6E88974-0312-4EF7-957A-C28F7C1FFF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3300" y="5952744"/>
            <a:ext cx="5120640" cy="1886614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de-CH" noProof="0" dirty="0"/>
              <a:t>Untertitel über eine oder mehrere Zeilen</a:t>
            </a:r>
            <a:r>
              <a:rPr lang="en-US" noProof="0" dirty="0"/>
              <a:t>
</a:t>
            </a:r>
            <a:endParaRPr lang="de-CH" noProof="0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E8D714D-1BA7-441B-869E-2C29098849ED}"/>
              </a:ext>
            </a:extLst>
          </p:cNvPr>
          <p:cNvSpPr txBox="1">
            <a:spLocks/>
          </p:cNvSpPr>
          <p:nvPr userDrawn="1"/>
        </p:nvSpPr>
        <p:spPr>
          <a:xfrm>
            <a:off x="1003299" y="11374943"/>
            <a:ext cx="3357685" cy="3922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5C3F4A-304C-41A2-9099-E95CFD4F49DD}" type="datetime4">
              <a:rPr lang="de-CH" sz="2000" smtClean="0">
                <a:latin typeface="+mn-lt"/>
              </a:rPr>
              <a:pPr/>
              <a:t>21. September 2026</a:t>
            </a:fld>
            <a:endParaRPr lang="en-US" sz="2000" dirty="0">
              <a:latin typeface="+mn-lt"/>
            </a:endParaRP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3A7FEB47-F6C0-4E14-B64C-B90C773457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17442" y="3408216"/>
            <a:ext cx="14266558" cy="103077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17" name="DN|PlaceholderInline">
            <a:extLst>
              <a:ext uri="{FF2B5EF4-FFF2-40B4-BE49-F238E27FC236}">
                <a16:creationId xmlns:a16="http://schemas.microsoft.com/office/drawing/2014/main" id="{D80E905A-11B5-4665-9884-959C482109F8}"/>
              </a:ext>
            </a:extLst>
          </p:cNvPr>
          <p:cNvSpPr>
            <a:spLocks noGrp="1"/>
          </p:cNvSpPr>
          <p:nvPr userDrawn="1"/>
        </p:nvSpPr>
        <p:spPr>
          <a:xfrm>
            <a:off x="1029477" y="10422654"/>
            <a:ext cx="8691696" cy="93072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CH" sz="2000" b="1" noProof="0" dirty="0"/>
              <a:t>Informatik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46521646-A8F6-ADE8-0859-0A08F9472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865721"/>
            <a:ext cx="4040545" cy="62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01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2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6C10928-4E14-4EA1-A12C-5AD2CB6CC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16F46C0B-9082-47E7-B039-6B1FD83BE381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9E2C1980-F360-409F-8C22-405AEED4399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03300" y="3651250"/>
            <a:ext cx="10195560" cy="87026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776978B-3B7A-48A0-9AB8-F10BB7D8409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188655" y="3651251"/>
            <a:ext cx="10195560" cy="87026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54651F6-9DB8-4F1A-AD6F-6223CE48D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1361139"/>
            <a:ext cx="22380916" cy="593101"/>
          </a:xfrm>
        </p:spPr>
        <p:txBody>
          <a:bodyPr anchor="b"/>
          <a:lstStyle>
            <a:lvl1pPr>
              <a:defRPr/>
            </a:lvl1pPr>
          </a:lstStyle>
          <a:p>
            <a:r>
              <a:rPr lang="de-CH" noProof="0" dirty="0"/>
              <a:t>Titel einfügen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7378758-9D6B-4B22-BFC6-64E31A40F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Page </a:t>
            </a:r>
            <a:fld id="{86B585F8-2033-43C0-8CDE-307184B088E2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06407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6C10928-4E14-4EA1-A12C-5AD2CB6CC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DA5EDD94-5277-43E2-BF86-94FCF16BAEBC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AD564C4-4AE4-4C4E-9FFD-8E6788ED9DC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03300" y="3651250"/>
            <a:ext cx="6470945" cy="87026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ECAC9591-E090-4D3D-A518-298893044C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8286" y="3651251"/>
            <a:ext cx="6470945" cy="87026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03AB3AD1-1D39-497C-8737-201C5D6E73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913270" y="3651251"/>
            <a:ext cx="6470945" cy="87026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0F69A7-5541-4988-8AA8-4CA7046BF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1361139"/>
            <a:ext cx="22380916" cy="593101"/>
          </a:xfrm>
        </p:spPr>
        <p:txBody>
          <a:bodyPr anchor="b"/>
          <a:lstStyle>
            <a:lvl1pPr>
              <a:defRPr/>
            </a:lvl1pPr>
          </a:lstStyle>
          <a:p>
            <a:r>
              <a:rPr lang="de-CH" noProof="0"/>
              <a:t>Titel einfügen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2C5A187-DF1A-4D8C-9253-0D1226687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Page </a:t>
            </a:r>
            <a:fld id="{86B585F8-2033-43C0-8CDE-307184B088E2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367297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/>
          <a:p>
            <a:r>
              <a:rPr lang="de-CH" noProof="0"/>
              <a:t>Titel einfügen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B8567AC-D06C-4A8E-AEAB-5FC4F7526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56665885-AEBB-488A-9477-9B36DE8C8005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C56C33-4B2C-40F8-9077-C3EC4BB76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Page </a:t>
            </a:r>
            <a:fld id="{86B585F8-2033-43C0-8CDE-307184B088E2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495476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9B9F577F-F0A9-4853-B77C-37B3AAE0FD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43850" y="0"/>
            <a:ext cx="12240150" cy="120343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3DD274-0081-4267-A5E5-76A5876F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242C-68A4-4C12-BAA6-D3AA7375B026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C8127D-E9F8-4681-B43F-B6F3E32169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3301" y="3651250"/>
            <a:ext cx="10168128" cy="870267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r>
              <a:rPr lang="de-CH" dirty="0" err="1"/>
              <a:t>Lorem</a:t>
            </a:r>
            <a:r>
              <a:rPr lang="de-CH" dirty="0"/>
              <a:t> </a:t>
            </a:r>
            <a:r>
              <a:rPr lang="de-CH" dirty="0" err="1"/>
              <a:t>ipsum</a:t>
            </a:r>
            <a:r>
              <a:rPr lang="de-CH" dirty="0"/>
              <a:t> </a:t>
            </a:r>
            <a:r>
              <a:rPr lang="de-CH" dirty="0" err="1"/>
              <a:t>dolor</a:t>
            </a:r>
            <a:r>
              <a:rPr lang="de-CH" dirty="0"/>
              <a:t> </a:t>
            </a:r>
            <a:r>
              <a:rPr lang="de-CH" dirty="0" err="1"/>
              <a:t>sit</a:t>
            </a:r>
            <a:r>
              <a:rPr lang="de-CH" dirty="0"/>
              <a:t> </a:t>
            </a:r>
            <a:r>
              <a:rPr lang="de-CH" dirty="0" err="1"/>
              <a:t>amet</a:t>
            </a:r>
            <a:r>
              <a:rPr lang="de-CH" dirty="0"/>
              <a:t>, </a:t>
            </a:r>
            <a:r>
              <a:rPr lang="de-CH" dirty="0" err="1"/>
              <a:t>consetetur</a:t>
            </a:r>
            <a:r>
              <a:rPr lang="de-CH" dirty="0"/>
              <a:t> </a:t>
            </a:r>
            <a:r>
              <a:rPr lang="de-CH" dirty="0" err="1"/>
              <a:t>sadipscing</a:t>
            </a:r>
            <a:r>
              <a:rPr lang="de-CH" dirty="0"/>
              <a:t> </a:t>
            </a:r>
            <a:r>
              <a:rPr lang="de-CH" dirty="0" err="1"/>
              <a:t>elitr</a:t>
            </a:r>
            <a:r>
              <a:rPr lang="de-CH" dirty="0"/>
              <a:t>, sed </a:t>
            </a:r>
            <a:r>
              <a:rPr lang="de-CH" dirty="0" err="1"/>
              <a:t>diam</a:t>
            </a:r>
            <a:r>
              <a:rPr lang="de-CH" dirty="0"/>
              <a:t> </a:t>
            </a:r>
            <a:r>
              <a:rPr lang="de-CH" dirty="0" err="1"/>
              <a:t>nonumy</a:t>
            </a:r>
            <a:r>
              <a:rPr lang="de-CH" dirty="0"/>
              <a:t> </a:t>
            </a:r>
            <a:r>
              <a:rPr lang="de-CH" dirty="0" err="1"/>
              <a:t>eirmod</a:t>
            </a:r>
            <a:r>
              <a:rPr lang="de-CH" dirty="0"/>
              <a:t> </a:t>
            </a:r>
            <a:r>
              <a:rPr lang="de-CH" dirty="0" err="1"/>
              <a:t>tempor</a:t>
            </a:r>
            <a:r>
              <a:rPr lang="de-CH" dirty="0"/>
              <a:t> </a:t>
            </a:r>
            <a:r>
              <a:rPr lang="de-CH" dirty="0" err="1"/>
              <a:t>invidunt</a:t>
            </a:r>
            <a:r>
              <a:rPr lang="de-CH" dirty="0"/>
              <a:t> </a:t>
            </a:r>
            <a:r>
              <a:rPr lang="de-CH" dirty="0" err="1"/>
              <a:t>ut</a:t>
            </a:r>
            <a:r>
              <a:rPr lang="de-CH" dirty="0"/>
              <a:t> </a:t>
            </a:r>
            <a:r>
              <a:rPr lang="de-CH" dirty="0" err="1"/>
              <a:t>labore</a:t>
            </a:r>
            <a:r>
              <a:rPr lang="de-CH" dirty="0"/>
              <a:t> et </a:t>
            </a:r>
            <a:r>
              <a:rPr lang="de-CH" dirty="0" err="1"/>
              <a:t>dolore</a:t>
            </a:r>
            <a:r>
              <a:rPr lang="de-CH" dirty="0"/>
              <a:t> magna </a:t>
            </a:r>
            <a:r>
              <a:rPr lang="de-CH" dirty="0" err="1"/>
              <a:t>aliquyam</a:t>
            </a:r>
            <a:r>
              <a:rPr lang="de-CH" dirty="0"/>
              <a:t> erat, sed </a:t>
            </a:r>
            <a:r>
              <a:rPr lang="de-CH" dirty="0" err="1"/>
              <a:t>diam</a:t>
            </a:r>
            <a:r>
              <a:rPr lang="de-CH" dirty="0"/>
              <a:t> </a:t>
            </a:r>
            <a:r>
              <a:rPr lang="de-CH" dirty="0" err="1"/>
              <a:t>voluptua</a:t>
            </a:r>
            <a:r>
              <a:rPr lang="de-CH" dirty="0"/>
              <a:t>. At </a:t>
            </a:r>
            <a:r>
              <a:rPr lang="de-CH" dirty="0" err="1"/>
              <a:t>vero</a:t>
            </a:r>
            <a:r>
              <a:rPr lang="de-CH" dirty="0"/>
              <a:t> </a:t>
            </a:r>
            <a:r>
              <a:rPr lang="de-CH" dirty="0" err="1"/>
              <a:t>eos</a:t>
            </a:r>
            <a:r>
              <a:rPr lang="de-CH" dirty="0"/>
              <a:t> et </a:t>
            </a:r>
            <a:r>
              <a:rPr lang="de-CH" dirty="0" err="1"/>
              <a:t>accusam</a:t>
            </a:r>
            <a:r>
              <a:rPr lang="de-CH" dirty="0"/>
              <a:t> et </a:t>
            </a:r>
            <a:r>
              <a:rPr lang="de-CH" dirty="0" err="1"/>
              <a:t>justo</a:t>
            </a:r>
            <a:r>
              <a:rPr lang="de-CH" dirty="0"/>
              <a:t> </a:t>
            </a:r>
            <a:r>
              <a:rPr lang="de-CH" dirty="0" err="1"/>
              <a:t>duo</a:t>
            </a:r>
            <a:r>
              <a:rPr lang="de-CH" dirty="0"/>
              <a:t> </a:t>
            </a:r>
            <a:r>
              <a:rPr lang="de-CH" dirty="0" err="1"/>
              <a:t>dolores</a:t>
            </a:r>
            <a:r>
              <a:rPr lang="de-CH" dirty="0"/>
              <a:t> et </a:t>
            </a:r>
            <a:r>
              <a:rPr lang="de-CH" dirty="0" err="1"/>
              <a:t>ea</a:t>
            </a:r>
            <a:r>
              <a:rPr lang="de-CH" dirty="0"/>
              <a:t> </a:t>
            </a:r>
            <a:r>
              <a:rPr lang="de-CH" dirty="0" err="1"/>
              <a:t>rebum</a:t>
            </a:r>
            <a:r>
              <a:rPr lang="de-CH" dirty="0"/>
              <a:t>.</a:t>
            </a:r>
          </a:p>
          <a:p>
            <a:endParaRPr lang="de-CH" dirty="0"/>
          </a:p>
          <a:p>
            <a:pPr lvl="1"/>
            <a:r>
              <a:rPr lang="de-CH" dirty="0" err="1"/>
              <a:t>Bulletpoint</a:t>
            </a:r>
            <a:r>
              <a:rPr lang="de-CH" dirty="0"/>
              <a:t> 1: </a:t>
            </a:r>
            <a:r>
              <a:rPr lang="de-CH" dirty="0" err="1"/>
              <a:t>Lorem</a:t>
            </a:r>
            <a:r>
              <a:rPr lang="de-CH" dirty="0"/>
              <a:t> </a:t>
            </a:r>
            <a:r>
              <a:rPr lang="de-CH" dirty="0" err="1"/>
              <a:t>ipsum</a:t>
            </a:r>
            <a:r>
              <a:rPr lang="de-CH" dirty="0"/>
              <a:t> </a:t>
            </a:r>
            <a:r>
              <a:rPr lang="de-CH" dirty="0" err="1"/>
              <a:t>dolor</a:t>
            </a:r>
            <a:r>
              <a:rPr lang="de-CH" dirty="0"/>
              <a:t> </a:t>
            </a:r>
            <a:r>
              <a:rPr lang="de-CH" dirty="0" err="1"/>
              <a:t>sit</a:t>
            </a:r>
            <a:r>
              <a:rPr lang="de-CH" dirty="0"/>
              <a:t> </a:t>
            </a:r>
            <a:r>
              <a:rPr lang="de-CH" dirty="0" err="1"/>
              <a:t>amet</a:t>
            </a:r>
            <a:r>
              <a:rPr lang="de-CH" dirty="0"/>
              <a:t>, </a:t>
            </a:r>
            <a:r>
              <a:rPr lang="de-CH" dirty="0" err="1"/>
              <a:t>consetetur</a:t>
            </a:r>
            <a:r>
              <a:rPr lang="de-CH" dirty="0"/>
              <a:t> </a:t>
            </a:r>
            <a:r>
              <a:rPr lang="de-CH" dirty="0" err="1"/>
              <a:t>sadipscing</a:t>
            </a:r>
            <a:r>
              <a:rPr lang="de-CH" dirty="0"/>
              <a:t> </a:t>
            </a:r>
            <a:r>
              <a:rPr lang="de-CH" dirty="0" err="1"/>
              <a:t>elitr</a:t>
            </a:r>
            <a:endParaRPr lang="de-CH" dirty="0"/>
          </a:p>
          <a:p>
            <a:pPr lvl="1"/>
            <a:r>
              <a:rPr lang="de-CH" dirty="0" err="1"/>
              <a:t>Bulletpoint</a:t>
            </a:r>
            <a:r>
              <a:rPr lang="de-CH" dirty="0"/>
              <a:t> 1: </a:t>
            </a:r>
            <a:r>
              <a:rPr lang="de-CH" dirty="0" err="1"/>
              <a:t>Lorem</a:t>
            </a:r>
            <a:r>
              <a:rPr lang="de-CH" dirty="0"/>
              <a:t> </a:t>
            </a:r>
            <a:r>
              <a:rPr lang="de-CH" dirty="0" err="1"/>
              <a:t>ipsum</a:t>
            </a:r>
            <a:r>
              <a:rPr lang="de-CH" dirty="0"/>
              <a:t> </a:t>
            </a:r>
            <a:r>
              <a:rPr lang="de-CH" dirty="0" err="1"/>
              <a:t>dolor</a:t>
            </a:r>
            <a:r>
              <a:rPr lang="de-CH" dirty="0"/>
              <a:t> </a:t>
            </a:r>
            <a:r>
              <a:rPr lang="de-CH" dirty="0" err="1"/>
              <a:t>sit</a:t>
            </a:r>
            <a:r>
              <a:rPr lang="de-CH" dirty="0"/>
              <a:t> </a:t>
            </a:r>
            <a:r>
              <a:rPr lang="de-CH" dirty="0" err="1"/>
              <a:t>amet</a:t>
            </a:r>
            <a:r>
              <a:rPr lang="de-CH" dirty="0"/>
              <a:t>, </a:t>
            </a:r>
            <a:r>
              <a:rPr lang="de-CH" dirty="0" err="1"/>
              <a:t>consetetur</a:t>
            </a:r>
            <a:r>
              <a:rPr lang="de-CH" dirty="0"/>
              <a:t> </a:t>
            </a:r>
            <a:r>
              <a:rPr lang="de-CH" dirty="0" err="1"/>
              <a:t>sadipscing</a:t>
            </a:r>
            <a:r>
              <a:rPr lang="de-CH" dirty="0"/>
              <a:t> </a:t>
            </a:r>
            <a:r>
              <a:rPr lang="de-CH" dirty="0" err="1"/>
              <a:t>elitr</a:t>
            </a:r>
            <a:endParaRPr lang="de-CH" dirty="0"/>
          </a:p>
          <a:p>
            <a:pPr lvl="1"/>
            <a:r>
              <a:rPr lang="de-CH" dirty="0" err="1"/>
              <a:t>Bulletpoint</a:t>
            </a:r>
            <a:r>
              <a:rPr lang="de-CH" dirty="0"/>
              <a:t> 1: </a:t>
            </a:r>
            <a:r>
              <a:rPr lang="de-CH" dirty="0" err="1"/>
              <a:t>Lorem</a:t>
            </a:r>
            <a:r>
              <a:rPr lang="de-CH" dirty="0"/>
              <a:t> </a:t>
            </a:r>
            <a:r>
              <a:rPr lang="de-CH" dirty="0" err="1"/>
              <a:t>ipsum</a:t>
            </a:r>
            <a:r>
              <a:rPr lang="de-CH" dirty="0"/>
              <a:t> </a:t>
            </a:r>
            <a:r>
              <a:rPr lang="de-CH" dirty="0" err="1"/>
              <a:t>dolor</a:t>
            </a:r>
            <a:r>
              <a:rPr lang="de-CH" dirty="0"/>
              <a:t> </a:t>
            </a:r>
            <a:r>
              <a:rPr lang="de-CH" dirty="0" err="1"/>
              <a:t>sit</a:t>
            </a:r>
            <a:r>
              <a:rPr lang="de-CH" dirty="0"/>
              <a:t> </a:t>
            </a:r>
            <a:r>
              <a:rPr lang="de-CH" dirty="0" err="1"/>
              <a:t>amet</a:t>
            </a:r>
            <a:r>
              <a:rPr lang="de-CH" dirty="0"/>
              <a:t>, </a:t>
            </a:r>
            <a:r>
              <a:rPr lang="de-CH" dirty="0" err="1"/>
              <a:t>consetetur</a:t>
            </a:r>
            <a:r>
              <a:rPr lang="de-CH" dirty="0"/>
              <a:t> </a:t>
            </a:r>
            <a:r>
              <a:rPr lang="de-CH" dirty="0" err="1"/>
              <a:t>sadipscing</a:t>
            </a:r>
            <a:r>
              <a:rPr lang="de-CH" dirty="0"/>
              <a:t> </a:t>
            </a:r>
            <a:r>
              <a:rPr lang="de-CH" dirty="0" err="1"/>
              <a:t>elitr</a:t>
            </a:r>
            <a:endParaRPr lang="de-CH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1228367-2148-4750-BB4A-02D508200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1361139"/>
            <a:ext cx="10168128" cy="593101"/>
          </a:xfrm>
        </p:spPr>
        <p:txBody>
          <a:bodyPr anchor="b"/>
          <a:lstStyle>
            <a:lvl1pPr>
              <a:defRPr/>
            </a:lvl1pPr>
          </a:lstStyle>
          <a:p>
            <a:r>
              <a:rPr lang="de-CH" noProof="0"/>
              <a:t>Titel einfügen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9EFD834-77D5-48F1-B0FA-A2154B6EE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Page </a:t>
            </a:r>
            <a:fld id="{86B585F8-2033-43C0-8CDE-307184B088E2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85215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3DD274-0081-4267-A5E5-76A5876F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182F-70B1-4740-98DE-36A0D400C0DB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23669B-0DDB-4583-AD51-9435F83F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Seite ‹Nr.›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C8127D-E9F8-4681-B43F-B6F3E32169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3301" y="3651250"/>
            <a:ext cx="8578849" cy="870267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err="1"/>
              <a:t>Textebene</a:t>
            </a:r>
            <a:r>
              <a:rPr lang="en-US"/>
              <a:t> (Level 1)</a:t>
            </a:r>
          </a:p>
          <a:p>
            <a:pPr lvl="1"/>
            <a:r>
              <a:rPr lang="de-CH" noProof="0"/>
              <a:t>Erste Aufzählungsebene (Level 2)</a:t>
            </a:r>
            <a:endParaRPr lang="en-US"/>
          </a:p>
          <a:p>
            <a:pPr lvl="2"/>
            <a:r>
              <a:rPr lang="de-CH" noProof="0"/>
              <a:t>Zweite Aufzählungsebene (Level 3)</a:t>
            </a:r>
            <a:endParaRPr lang="en-US"/>
          </a:p>
          <a:p>
            <a:pPr lvl="3"/>
            <a:r>
              <a:rPr lang="de-CH" noProof="0"/>
              <a:t>Textüberschrift (Level 4)</a:t>
            </a:r>
            <a:endParaRPr lang="en-US"/>
          </a:p>
          <a:p>
            <a:pPr lvl="4"/>
            <a:r>
              <a:rPr lang="de-CH" noProof="0"/>
              <a:t>Kleinere Textebene, 24pt (Level 5)</a:t>
            </a:r>
            <a:endParaRPr lang="en-US"/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657A9C58-342D-4D2E-A65C-FD7EA89C51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03562" y="3412066"/>
            <a:ext cx="14280438" cy="103039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928EF62-FB75-4E1F-8AA9-487AA4A77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00" y="1361139"/>
            <a:ext cx="8578849" cy="593101"/>
          </a:xfrm>
        </p:spPr>
        <p:txBody>
          <a:bodyPr anchor="b"/>
          <a:lstStyle>
            <a:lvl1pPr>
              <a:defRPr/>
            </a:lvl1pPr>
          </a:lstStyle>
          <a:p>
            <a:r>
              <a:rPr lang="de-CH" noProof="0"/>
              <a:t>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2283202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89D196-AE26-49F9-B103-78D647A71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5974-9671-41BE-9B3E-C1E52CCE6CE5}" type="datetime4">
              <a:rPr lang="de-CH" smtClean="0"/>
              <a:t>21. September 2026</a:t>
            </a:fld>
            <a:endParaRPr lang="en-US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A5DDA2B4-AD70-401C-9C49-03B19A3797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351894" cy="120169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4E33B494-B393-4D3A-A2AE-7BF9C06D8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516850" y="11016809"/>
            <a:ext cx="2870200" cy="1000128"/>
          </a:xfrm>
          <a:prstGeom prst="rect">
            <a:avLst/>
          </a:prstGeom>
        </p:spPr>
        <p:txBody>
          <a:bodyPr anchor="b"/>
          <a:lstStyle>
            <a:lvl1pPr>
              <a:spcBef>
                <a:spcPts val="0"/>
              </a:spcBef>
              <a:defRPr sz="2000"/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879B38E-85FA-4795-80DA-3180FC112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Page </a:t>
            </a:r>
            <a:fld id="{86B585F8-2033-43C0-8CDE-307184B088E2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68002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nahm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6C10928-4E14-4EA1-A12C-5AD2CB6CC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769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4AC0DD6D-4CF4-4A78-B952-E31DC1F10591}" type="datetime4">
              <a:rPr lang="de-CH" noProof="0" smtClean="0"/>
              <a:t>21. September 2026</a:t>
            </a:fld>
            <a:endParaRPr lang="de-CH" noProof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9F73D3-61DF-487A-A095-9ABE52E7CF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3300" y="3651250"/>
            <a:ext cx="22380918" cy="87026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/>
              <a:t>Mastertextformat bearbeiten</a:t>
            </a:r>
          </a:p>
          <a:p>
            <a:pPr marL="0" marR="0" lvl="1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/>
              <a:t>Zweite Ebene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2D59327-8DF3-4838-BF12-61EBE9590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83AD271-9F71-471D-B629-C308DC5F9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Page </a:t>
            </a:r>
            <a:fld id="{F6D6BDF2-272F-4256-ACF1-DEAEC48BAB75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0635327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Folie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3DBD525-8EB4-4EDB-93B2-A7F92EDA8A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755" y="3099817"/>
            <a:ext cx="10176561" cy="1886614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CH" noProof="0" dirty="0"/>
              <a:t>Danke!
</a:t>
            </a:r>
          </a:p>
        </p:txBody>
      </p:sp>
      <p:pic>
        <p:nvPicPr>
          <p:cNvPr id="11" name="Bild" descr="Bild">
            <a:extLst>
              <a:ext uri="{FF2B5EF4-FFF2-40B4-BE49-F238E27FC236}">
                <a16:creationId xmlns:a16="http://schemas.microsoft.com/office/drawing/2014/main" id="{1170F23D-36BD-4313-B16F-31E325E7BF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12687890"/>
            <a:ext cx="1838907" cy="170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74BF0F4-E27B-262C-1482-EF2B762D30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865721"/>
            <a:ext cx="4040545" cy="62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05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3DBD525-8EB4-4EDB-93B2-A7F92EDA8A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755" y="3099817"/>
            <a:ext cx="10176561" cy="1886614"/>
          </a:xfrm>
        </p:spPr>
        <p:txBody>
          <a:bodyPr anchor="b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de-CH" noProof="0" dirty="0"/>
              <a:t>Danke!
</a:t>
            </a:r>
          </a:p>
        </p:txBody>
      </p:sp>
      <p:sp>
        <p:nvSpPr>
          <p:cNvPr id="8" name="DN|PlaceholderInline">
            <a:extLst>
              <a:ext uri="{FF2B5EF4-FFF2-40B4-BE49-F238E27FC236}">
                <a16:creationId xmlns:a16="http://schemas.microsoft.com/office/drawing/2014/main" id="{100F95B6-6141-4D77-B127-5639D31F209D}"/>
              </a:ext>
            </a:extLst>
          </p:cNvPr>
          <p:cNvSpPr txBox="1"/>
          <p:nvPr userDrawn="1"/>
        </p:nvSpPr>
        <p:spPr>
          <a:xfrm>
            <a:off x="995479" y="6858000"/>
            <a:ext cx="16557172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Hochschule Luzern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Informatik</a:t>
            </a:r>
          </a:p>
          <a:p>
            <a:r>
              <a:rPr lang="en-US" sz="2400" dirty="0">
                <a:solidFill>
                  <a:schemeClr val="bg1"/>
                </a:solidFill>
              </a:rPr>
              <a:t>Applied AI Research Lab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Linda Wermelinger</a:t>
            </a:r>
          </a:p>
          <a:p>
            <a:r>
              <a:rPr lang="en-US" sz="3600" dirty="0">
                <a:solidFill>
                  <a:schemeClr val="bg1"/>
                </a:solidFill>
              </a:rPr>
              <a:t>Research Associate, PhD Student</a:t>
            </a:r>
            <a:endParaRPr lang="en-US" sz="32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linda.wermelinger@unibas.ch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27F8E6F-0956-D938-5271-B6BBA43F1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9" y="1113993"/>
            <a:ext cx="5932799" cy="91582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B91799F-D839-7950-C408-2B36B678C4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565" y="655142"/>
            <a:ext cx="4361592" cy="144932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DCADE55-288C-B3E2-A1BA-548BE1C442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444" y="1015203"/>
            <a:ext cx="5823771" cy="118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7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3300" y="1361139"/>
            <a:ext cx="22380916" cy="59310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de-CH" noProof="0" dirty="0"/>
              <a:t>Titel einfügen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4252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September 27, 2026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30819" y="12685145"/>
            <a:ext cx="3053396" cy="1854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16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Page </a:t>
            </a:r>
            <a:fld id="{F6D6BDF2-272F-4256-ACF1-DEAEC48BAB75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B555015-DBB3-4012-A862-2BCB9054B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3300" y="3651250"/>
            <a:ext cx="22380916" cy="87026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err="1"/>
              <a:t>Mastertext</a:t>
            </a:r>
            <a:endParaRPr lang="en-US" dirty="0"/>
          </a:p>
          <a:p>
            <a:pPr lvl="0"/>
            <a:r>
              <a:rPr lang="en-US" dirty="0"/>
              <a:t>Copytext</a:t>
            </a:r>
          </a:p>
          <a:p>
            <a:pPr lvl="0"/>
            <a:r>
              <a:rPr lang="en-US" dirty="0" err="1"/>
              <a:t>Textebene</a:t>
            </a:r>
            <a:r>
              <a:rPr lang="en-US" dirty="0"/>
              <a:t> (Level 1)</a:t>
            </a:r>
          </a:p>
          <a:p>
            <a:pPr lvl="1"/>
            <a:r>
              <a:rPr lang="de-CH" noProof="0" dirty="0"/>
              <a:t>Erste Aufzählungsebene (Level 2)</a:t>
            </a:r>
            <a:endParaRPr lang="en-US" dirty="0"/>
          </a:p>
          <a:p>
            <a:pPr lvl="2"/>
            <a:r>
              <a:rPr lang="de-CH" noProof="0" dirty="0"/>
              <a:t>Zweite Aufzählungsebene (Level 3)</a:t>
            </a:r>
            <a:endParaRPr lang="en-US" dirty="0"/>
          </a:p>
          <a:p>
            <a:pPr lvl="3"/>
            <a:r>
              <a:rPr lang="de-CH" noProof="0" dirty="0"/>
              <a:t>Textüberschrift (Level 4)</a:t>
            </a:r>
            <a:endParaRPr lang="en-US" dirty="0"/>
          </a:p>
          <a:p>
            <a:pPr lvl="4"/>
            <a:r>
              <a:rPr lang="de-CH" noProof="0" dirty="0"/>
              <a:t>Kleinere Textebene, 24pt (Level 5)</a:t>
            </a:r>
            <a:endParaRPr lang="en-US" dirty="0"/>
          </a:p>
          <a:p>
            <a:pPr lvl="5"/>
            <a:r>
              <a:rPr lang="de-CH" noProof="0" dirty="0"/>
              <a:t>Kleinere Aufzählungsebene (Level 6)</a:t>
            </a:r>
            <a:endParaRPr lang="en-US" dirty="0"/>
          </a:p>
          <a:p>
            <a:pPr lvl="6"/>
            <a:r>
              <a:rPr lang="de-CH" noProof="0" dirty="0"/>
              <a:t>Kleinere Aufzählungsebene (Level 7)</a:t>
            </a:r>
            <a:endParaRPr lang="en-US" dirty="0"/>
          </a:p>
          <a:p>
            <a:pPr lvl="7"/>
            <a:r>
              <a:rPr lang="de-CH" noProof="0" dirty="0"/>
              <a:t>Textüberschrift (Level 8)</a:t>
            </a:r>
            <a:endParaRPr lang="en-US" dirty="0"/>
          </a:p>
          <a:p>
            <a:pPr lvl="8"/>
            <a:r>
              <a:rPr lang="de-CH" noProof="0" dirty="0"/>
              <a:t>Anmerkungen und Kleingedrucktes (Level 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07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81" r:id="rId5"/>
    <p:sldLayoutId id="2147483683" r:id="rId6"/>
    <p:sldLayoutId id="2147483684" r:id="rId7"/>
    <p:sldLayoutId id="2147483685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78" r:id="rId17"/>
  </p:sldLayoutIdLst>
  <p:hf sldNum="0" hdr="0"/>
  <p:txStyles>
    <p:titleStyle>
      <a:lvl1pPr algn="l" defTabSz="1828800" rtl="0" eaLnBrk="1" latinLnBrk="0" hangingPunct="1">
        <a:lnSpc>
          <a:spcPct val="11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800" rtl="0" eaLnBrk="1" latinLnBrk="0" hangingPunct="1">
        <a:lnSpc>
          <a:spcPct val="120000"/>
        </a:lnSpc>
        <a:spcBef>
          <a:spcPts val="200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521208" algn="l" defTabSz="1828800" rtl="0" eaLnBrk="1" latinLnBrk="0" hangingPunct="1">
        <a:lnSpc>
          <a:spcPct val="120000"/>
        </a:lnSpc>
        <a:spcBef>
          <a:spcPts val="0"/>
        </a:spcBef>
        <a:buFont typeface="Symbol" panose="05050102010706020507" pitchFamily="18" charset="2"/>
        <a:buChar char="-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416" indent="-521208" algn="l" defTabSz="1828800" rtl="0" eaLnBrk="1" latinLnBrk="0" hangingPunct="1">
        <a:lnSpc>
          <a:spcPct val="120000"/>
        </a:lnSpc>
        <a:spcBef>
          <a:spcPts val="0"/>
        </a:spcBef>
        <a:buFont typeface="Symbol" panose="05050102010706020507" pitchFamily="18" charset="2"/>
        <a:buChar char="-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828800" rtl="0" eaLnBrk="1" latinLnBrk="0" hangingPunct="1">
        <a:lnSpc>
          <a:spcPct val="120000"/>
        </a:lnSpc>
        <a:spcBef>
          <a:spcPts val="0"/>
        </a:spcBef>
        <a:buFont typeface="Wingdings 3" panose="05040102010807070707" pitchFamily="18" charset="2"/>
        <a:buNone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828800" rtl="0" eaLnBrk="1" latinLnBrk="0" hangingPunct="1">
        <a:lnSpc>
          <a:spcPct val="120000"/>
        </a:lnSpc>
        <a:spcBef>
          <a:spcPts val="0"/>
        </a:spcBef>
        <a:buFont typeface="Wingdings 3" panose="05040102010807070707" pitchFamily="18" charset="2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" indent="-274320" algn="l" defTabSz="1828800" rtl="0" eaLnBrk="1" latinLnBrk="0" hangingPunct="1">
        <a:lnSpc>
          <a:spcPct val="12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" indent="-274320" algn="l" defTabSz="1828800" rtl="0" eaLnBrk="1" latinLnBrk="0" hangingPunct="1">
        <a:lnSpc>
          <a:spcPct val="12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828800" rtl="0" eaLnBrk="1" latinLnBrk="0" hangingPunct="1">
        <a:lnSpc>
          <a:spcPct val="120000"/>
        </a:lnSpc>
        <a:spcBef>
          <a:spcPts val="0"/>
        </a:spcBef>
        <a:buFont typeface="Wingdings 3" panose="05040102010807070707" pitchFamily="18" charset="2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828800" rtl="0" eaLnBrk="1" latinLnBrk="0" hangingPunct="1">
        <a:lnSpc>
          <a:spcPct val="120000"/>
        </a:lnSpc>
        <a:spcBef>
          <a:spcPts val="0"/>
        </a:spcBef>
        <a:buFont typeface="Wingdings 3" panose="05040102010807070707" pitchFamily="18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4D38C6DD-CC88-47EB-A733-6C4486B5A9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754" y="9091554"/>
            <a:ext cx="17320568" cy="1886614"/>
          </a:xfrm>
        </p:spPr>
        <p:txBody>
          <a:bodyPr/>
          <a:lstStyle/>
          <a:p>
            <a:r>
              <a:rPr lang="en-GB" u="sng" noProof="0" dirty="0"/>
              <a:t>Linda Wermelinger</a:t>
            </a:r>
            <a:r>
              <a:rPr lang="en-GB" noProof="0" dirty="0"/>
              <a:t>, Simone Lionetti, Fabian Gröger, Nipun Ranasekara, Philippe Gottfrois, Ludovic Amruthalingam, Labelling Consortium, Marc Pouly, Alexander A. Navarini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CAF100E-A843-40FD-B03F-B4D066DF4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4754" y="3430128"/>
            <a:ext cx="20306363" cy="4015700"/>
          </a:xfrm>
        </p:spPr>
        <p:txBody>
          <a:bodyPr/>
          <a:lstStyle/>
          <a:p>
            <a:br>
              <a:rPr lang="en-GB" noProof="0" dirty="0"/>
            </a:br>
            <a:r>
              <a:rPr lang="en-GB" b="1" noProof="0" dirty="0"/>
              <a:t>Multi-Dataset Diagnostic Utility of Clinical Visual Concepts in AI Systems for Dermatology </a:t>
            </a:r>
          </a:p>
        </p:txBody>
      </p:sp>
    </p:spTree>
    <p:extLst>
      <p:ext uri="{BB962C8B-B14F-4D97-AF65-F5344CB8AC3E}">
        <p14:creationId xmlns:p14="http://schemas.microsoft.com/office/powerpoint/2010/main" val="798451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E834D-BE00-C7B9-AAFE-78057A361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0770533-F14C-3901-A877-B8972EE9C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569" y="2439775"/>
            <a:ext cx="6139200" cy="4604400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8FAB317-4516-1393-D275-32D73FD37EE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September 27, 2026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D01FDC5-1DF4-002B-E07E-0CABE762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Which answer do you as a clinician trust more?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21011E-9D11-846C-CA6E-D25E4043E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F6D6BDF2-272F-4256-ACF1-DEAEC48BAB75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7924B67-4D42-81EA-78F4-2F7F4F4C81C2}"/>
              </a:ext>
            </a:extLst>
          </p:cNvPr>
          <p:cNvSpPr txBox="1"/>
          <p:nvPr/>
        </p:nvSpPr>
        <p:spPr>
          <a:xfrm>
            <a:off x="9119569" y="12577831"/>
            <a:ext cx="6144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0" dirty="0">
                <a:solidFill>
                  <a:schemeClr val="bg1">
                    <a:lumMod val="50000"/>
                  </a:schemeClr>
                </a:solidFill>
              </a:rPr>
              <a:t>Source: ISIC Archive (ISIC_0023763) / CC-0</a:t>
            </a:r>
            <a:endParaRPr lang="en-GB" sz="2000" noProof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3987A4D5-629B-C776-643A-CFE4A4FE3C08}"/>
              </a:ext>
            </a:extLst>
          </p:cNvPr>
          <p:cNvSpPr/>
          <p:nvPr/>
        </p:nvSpPr>
        <p:spPr>
          <a:xfrm>
            <a:off x="16181069" y="7329367"/>
            <a:ext cx="6424246" cy="37199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u="sng" noProof="0" dirty="0">
                <a:solidFill>
                  <a:sysClr val="windowText" lastClr="000000"/>
                </a:solidFill>
              </a:rPr>
              <a:t>Present</a:t>
            </a:r>
            <a:r>
              <a:rPr lang="en-GB" sz="3000" noProof="0" dirty="0">
                <a:solidFill>
                  <a:sysClr val="windowText" lastClr="000000"/>
                </a:solidFill>
              </a:rPr>
              <a:t>: Macule, Erythema</a:t>
            </a:r>
          </a:p>
          <a:p>
            <a:pPr algn="ctr"/>
            <a:endParaRPr lang="en-GB" sz="3000" noProof="0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3000" u="sng" noProof="0" dirty="0">
                <a:solidFill>
                  <a:sysClr val="windowText" lastClr="000000"/>
                </a:solidFill>
              </a:rPr>
              <a:t>Absent</a:t>
            </a:r>
            <a:r>
              <a:rPr lang="en-GB" sz="3000" noProof="0" dirty="0">
                <a:solidFill>
                  <a:sysClr val="windowText" lastClr="000000"/>
                </a:solidFill>
              </a:rPr>
              <a:t>: Ulcer, Crust, Warty/Papillomatous, Purple</a:t>
            </a:r>
          </a:p>
          <a:p>
            <a:pPr algn="ctr"/>
            <a:endParaRPr lang="en-GB" sz="3000" noProof="0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3000" u="sng" noProof="0" dirty="0">
                <a:solidFill>
                  <a:sysClr val="windowText" lastClr="000000"/>
                </a:solidFill>
              </a:rPr>
              <a:t>Diagnosis</a:t>
            </a:r>
            <a:r>
              <a:rPr lang="en-GB" sz="3000" noProof="0" dirty="0">
                <a:solidFill>
                  <a:sysClr val="windowText" lastClr="000000"/>
                </a:solidFill>
              </a:rPr>
              <a:t>: Melanoma in situ</a:t>
            </a:r>
          </a:p>
        </p:txBody>
      </p:sp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B7C31020-F1BC-7C7B-1A44-7738F706451F}"/>
              </a:ext>
            </a:extLst>
          </p:cNvPr>
          <p:cNvSpPr/>
          <p:nvPr/>
        </p:nvSpPr>
        <p:spPr>
          <a:xfrm>
            <a:off x="1350857" y="7329367"/>
            <a:ext cx="6424246" cy="37199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u="sng" noProof="0" dirty="0">
                <a:solidFill>
                  <a:sysClr val="windowText" lastClr="000000"/>
                </a:solidFill>
              </a:rPr>
              <a:t>Diagnosis</a:t>
            </a:r>
            <a:r>
              <a:rPr lang="en-GB" sz="3000" noProof="0" dirty="0">
                <a:solidFill>
                  <a:sysClr val="windowText" lastClr="000000"/>
                </a:solidFill>
              </a:rPr>
              <a:t>: Melanoma in situ</a:t>
            </a:r>
          </a:p>
        </p:txBody>
      </p:sp>
    </p:spTree>
    <p:extLst>
      <p:ext uri="{BB962C8B-B14F-4D97-AF65-F5344CB8AC3E}">
        <p14:creationId xmlns:p14="http://schemas.microsoft.com/office/powerpoint/2010/main" val="911385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98C2BB7-225B-EE94-9A9A-6D45CCA1CC4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September 27, 2026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FDA5B9D-10C7-A74C-E0B7-FF9BACB4807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Diagnosis groups</a:t>
            </a:r>
            <a:r>
              <a:rPr lang="en-GB" dirty="0"/>
              <a:t>: Inflammatory, Malignant Epidermal, Genodermatoses, Benign Dermal, Benign Epidermal, Benign Melanocyte, Malignant Cutaneous Lymphoma, Malignant Melanoma, Malignant Dermal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1A9D324-FE8A-8734-3E8C-9CF24BCF8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What hinders the progress of concept-based models?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0B995D-9F8D-3E52-BCCF-6A16C4B749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F6D6BDF2-272F-4256-ACF1-DEAEC48BAB75}" type="slidenum">
              <a:rPr lang="en-GB" noProof="0" smtClean="0"/>
              <a:pPr/>
              <a:t>3</a:t>
            </a:fld>
            <a:endParaRPr lang="en-GB" noProof="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616B314-69F9-9FA2-00FE-DDE11CD86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274" y="2496474"/>
            <a:ext cx="21497144" cy="7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79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233F0-FAA3-5350-37FB-BFD073E43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29EBDA95-7BDB-EE9B-B272-C7BBAC44E35E}"/>
              </a:ext>
            </a:extLst>
          </p:cNvPr>
          <p:cNvSpPr txBox="1">
            <a:spLocks/>
          </p:cNvSpPr>
          <p:nvPr/>
        </p:nvSpPr>
        <p:spPr>
          <a:xfrm>
            <a:off x="1003300" y="3651250"/>
            <a:ext cx="22380918" cy="8702675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ct val="12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521208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416" indent="-521208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3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" indent="-27432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" indent="-27432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US" sz="2800" dirty="0"/>
              <a:t>Model performance across full and restricted concept groups. Metrics report median and [95% CI] estimated with 100 validation bootstraps</a:t>
            </a:r>
            <a:endParaRPr lang="en-GB" sz="280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09A1BB3-4BE7-EC9C-1D7A-FF3287E07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7079" y="12685145"/>
            <a:ext cx="3053396" cy="185482"/>
          </a:xfrm>
        </p:spPr>
        <p:txBody>
          <a:bodyPr/>
          <a:lstStyle/>
          <a:p>
            <a:r>
              <a:rPr lang="en-GB" noProof="0" dirty="0"/>
              <a:t>September 27, 2026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2FB68BE-47D3-B15D-1D65-8B4B73A1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Concept Groups &amp; Predictive Utility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CE3904-1155-C329-B522-A8F863BF9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F6D6BDF2-272F-4256-ACF1-DEAEC48BAB75}" type="slidenum">
              <a:rPr lang="en-GB" noProof="0" smtClean="0"/>
              <a:pPr/>
              <a:t>4</a:t>
            </a:fld>
            <a:endParaRPr lang="en-GB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93F24C8-A1F8-E77C-5EED-0D99DF4A2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002" y="2437860"/>
            <a:ext cx="19619995" cy="7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1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DEBE6-2A5B-D58A-E94B-440AB3190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73CA382A-B4A8-33EC-D1AC-E48785F6C597}"/>
              </a:ext>
            </a:extLst>
          </p:cNvPr>
          <p:cNvSpPr txBox="1">
            <a:spLocks/>
          </p:cNvSpPr>
          <p:nvPr/>
        </p:nvSpPr>
        <p:spPr>
          <a:xfrm>
            <a:off x="1003300" y="3651250"/>
            <a:ext cx="22380918" cy="8702675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ct val="12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521208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416" indent="-521208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3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" indent="-27432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" indent="-27432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828800" rtl="0" eaLnBrk="1" latinLnBrk="0" hangingPunct="1">
              <a:lnSpc>
                <a:spcPct val="12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US" sz="2800" dirty="0"/>
              <a:t>Median and 95% CI of </a:t>
            </a:r>
            <a:r>
              <a:rPr lang="en-US" sz="2800" dirty="0" err="1"/>
              <a:t>LightGBM</a:t>
            </a:r>
            <a:r>
              <a:rPr lang="en-US" sz="2800" dirty="0"/>
              <a:t> macro AP and ROC-AUC across the number of concepts used, using 100 bootstraps of training and validation sets. The dashed line indicates the highest number of used concepts where a paired one-sided Wilcoxon signed-rank test indicates lower performance than the full set.</a:t>
            </a:r>
            <a:endParaRPr lang="en-GB" sz="280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94ACC09-3208-CBB1-5F1B-3830E991B0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7081" y="12685145"/>
            <a:ext cx="3053396" cy="185482"/>
          </a:xfrm>
        </p:spPr>
        <p:txBody>
          <a:bodyPr/>
          <a:lstStyle/>
          <a:p>
            <a:r>
              <a:rPr lang="en-GB" noProof="0" dirty="0"/>
              <a:t>September 27, 2026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0A571AF-6D7E-9269-0720-DEB9D108B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Concept Sensitivity &amp; Redundancy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F3465E-B87A-51AF-2B46-A21FEFB5CE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F6D6BDF2-272F-4256-ACF1-DEAEC48BAB75}" type="slidenum">
              <a:rPr lang="en-GB" noProof="0" smtClean="0"/>
              <a:pPr/>
              <a:t>5</a:t>
            </a:fld>
            <a:endParaRPr lang="en-GB" noProof="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43AF1A1-4EA9-DA2D-12F5-28AE1821D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2685053"/>
            <a:ext cx="10803810" cy="7200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2FF3A39-B1AD-4D79-0DDF-327542FDB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833" y="2685053"/>
            <a:ext cx="10777167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58A45-370E-96EC-0C0E-6BF63366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N|PlaceholderInline">
            <a:extLst>
              <a:ext uri="{FF2B5EF4-FFF2-40B4-BE49-F238E27FC236}">
                <a16:creationId xmlns:a16="http://schemas.microsoft.com/office/drawing/2014/main" id="{5B400CB4-6FF0-8ED6-B0AC-FCC851562039}"/>
              </a:ext>
            </a:extLst>
          </p:cNvPr>
          <p:cNvSpPr txBox="1"/>
          <p:nvPr/>
        </p:nvSpPr>
        <p:spPr>
          <a:xfrm>
            <a:off x="7150319" y="9393561"/>
            <a:ext cx="16557172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/>
              <a:t>Hochschule Luzern</a:t>
            </a:r>
          </a:p>
          <a:p>
            <a:r>
              <a:rPr lang="en-US" sz="2400" b="1" dirty="0"/>
              <a:t>Informatik</a:t>
            </a:r>
          </a:p>
          <a:p>
            <a:r>
              <a:rPr lang="en-US" sz="2400" dirty="0"/>
              <a:t>Applied AI Research Lab</a:t>
            </a:r>
          </a:p>
          <a:p>
            <a:endParaRPr lang="en-US" sz="3600" dirty="0"/>
          </a:p>
          <a:p>
            <a:r>
              <a:rPr lang="en-US" sz="3600" b="1" dirty="0"/>
              <a:t>Linda Wermelinger</a:t>
            </a:r>
          </a:p>
          <a:p>
            <a:r>
              <a:rPr lang="en-US" sz="3600" dirty="0"/>
              <a:t>Research Associate, PhD Student</a:t>
            </a:r>
            <a:endParaRPr lang="en-US" sz="3200" dirty="0"/>
          </a:p>
          <a:p>
            <a:r>
              <a:rPr lang="en-US" sz="3600" dirty="0"/>
              <a:t>linda.wermelinger@unibas.ch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C300AC2-588E-1D3F-49E7-690B425B6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53" y="5157548"/>
            <a:ext cx="5670000" cy="756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06FB81D-DC0F-F298-82EE-F9A6FCD63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9247" y="7402986"/>
            <a:ext cx="54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972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IBAQEBAQEBAQEBAQEBAQIAAAAAAAAAAwAAAAMAAAAA/////wQAJ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xCZNRc4pnNFpI+jT3EADnAFAAAAAAADAAAAAAADAAAAAwADAAAAAAADAAAAAwADAAAAAAD///////8DAAIA////////BAAAAAMAEAALCxjIeq1GzkmF+aDU7Rx+XQUAAAABAAMAAAACAAMAAAABAAMAAAACAP///////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BQMAAAAAAAAAAAAACAB////////////////AAAA////////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gEDAAAAAgD///////8aAAZMaW5rZWRTaGFwZXNEYXRhUHJvcGVydHlfMAUAAAAAAAQAAAADAAQAAAABAAQAAAADAP///////wMAAgEDAAAAAwD///////8lAAZMaW5rZWRTaGFwZVByZXNlbnRhdGlvblNldHRpbmdzRGF0YV8wBQAAAAEABAAAAAAABAAAAAIABAAAAAAABA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3DgAAAAAAAAAAAAD/////gwCDAAAABV9pZAAQAAAABBCZNRc4pnNFpI+jT3EADnADRGF0YQAbAAAABExpbmtlZFNoYXBlRGF0YQAFAAAAAAACTmFtZQAZAAAATGlua2VkU2hhcGVzRGF0YVByb3BlcnR5ABBWZXJzaW9uAAAAAAAJTGFzdFdyaXRlAHKZdCJ9AQAAAAEA/////50AnQAAAAVfaWQAEAAAAAQLGMh6rUbOSYX5oNTtHH5dA0RhdGEAKgAAAAhQcmVzZW50YXRpb25TY2FubmVkRm9yTGlua2VkU2hhcGVzAAEAAk5hbWUAJAAAAExpbmtlZFNoYXBlUHJlc2VudGF0aW9uU2V0dGluZ3NEYXRhABBWZXJzaW9uAAAAAAAJTGFzdFdyaXRlAKyZdCJ9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B_LENGTH" val="24576"/>
</p:tagLst>
</file>

<file path=ppt/theme/theme1.xml><?xml version="1.0" encoding="utf-8"?>
<a:theme xmlns:a="http://schemas.openxmlformats.org/drawingml/2006/main" name="HSLU Master">
  <a:themeElements>
    <a:clrScheme name="Benutzerdefiniert 1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77C5D8"/>
      </a:accent1>
      <a:accent2>
        <a:srgbClr val="ADCA2A"/>
      </a:accent2>
      <a:accent3>
        <a:srgbClr val="EC5A7A"/>
      </a:accent3>
      <a:accent4>
        <a:srgbClr val="FCC300"/>
      </a:accent4>
      <a:accent5>
        <a:srgbClr val="F0F0F0"/>
      </a:accent5>
      <a:accent6>
        <a:srgbClr val="808080"/>
      </a:accent6>
      <a:hlink>
        <a:srgbClr val="206A8A"/>
      </a:hlink>
      <a:folHlink>
        <a:srgbClr val="9F304D"/>
      </a:folHlink>
    </a:clrScheme>
    <a:fontScheme name="HSLU">
      <a:majorFont>
        <a:latin typeface="Verdana"/>
        <a:ea typeface="Segoe UI Semibold"/>
        <a:cs typeface="Segoe UI Semibold"/>
      </a:majorFont>
      <a:minorFont>
        <a:latin typeface="Verdana"/>
        <a:ea typeface="Segoe UI Light"/>
        <a:cs typeface="Segoe UI Light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EDIT - Presentation general 16_9.potm" id="{E9EB10C8-CD31-40B3-990D-327EADB6B18A}" vid="{2B22613E-34BC-4E73-B998-897FA42250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756FDFCB57D0948B915F9BF5E819397" ma:contentTypeVersion="13" ma:contentTypeDescription="Ein neues Dokument erstellen." ma:contentTypeScope="" ma:versionID="7d9c0cc1dbb0c643df8b274555674628">
  <xsd:schema xmlns:xsd="http://www.w3.org/2001/XMLSchema" xmlns:xs="http://www.w3.org/2001/XMLSchema" xmlns:p="http://schemas.microsoft.com/office/2006/metadata/properties" xmlns:ns2="bd5c1ef4-a5a8-4f60-b734-518beb01c7b7" xmlns:ns3="9a7d57e2-a6f6-4353-bdc3-995d0b2e54a4" targetNamespace="http://schemas.microsoft.com/office/2006/metadata/properties" ma:root="true" ma:fieldsID="e815778459cc07df9524752950c0824a" ns2:_="" ns3:_="">
    <xsd:import namespace="bd5c1ef4-a5a8-4f60-b734-518beb01c7b7"/>
    <xsd:import namespace="9a7d57e2-a6f6-4353-bdc3-995d0b2e54a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5c1ef4-a5a8-4f60-b734-518beb01c7b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d57e2-a6f6-4353-bdc3-995d0b2e54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A348821-2DE9-48C1-97F6-4DC5729F19B6}">
  <ds:schemaRefs>
    <ds:schemaRef ds:uri="9a7d57e2-a6f6-4353-bdc3-995d0b2e54a4"/>
    <ds:schemaRef ds:uri="bd5c1ef4-a5a8-4f60-b734-518beb01c7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1B22379-68EE-4294-A662-CCA510E474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2ADD14-27E2-4CBB-84C3-E07DFBE08BF2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bd5c1ef4-a5a8-4f60-b734-518beb01c7b7"/>
    <ds:schemaRef ds:uri="http://purl.org/dc/terms/"/>
    <ds:schemaRef ds:uri="http://schemas.microsoft.com/office/infopath/2007/PartnerControls"/>
    <ds:schemaRef ds:uri="http://www.w3.org/XML/1998/namespace"/>
    <ds:schemaRef ds:uri="9a7d57e2-a6f6-4353-bdc3-995d0b2e54a4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Präsentation+Allgemein+16_9</Template>
  <TotalTime>0</TotalTime>
  <Words>259</Words>
  <Application>Microsoft Office PowerPoint</Application>
  <PresentationFormat>Benutzerdefiniert</PresentationFormat>
  <Paragraphs>62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Calibri</vt:lpstr>
      <vt:lpstr>Symbol</vt:lpstr>
      <vt:lpstr>Verdana</vt:lpstr>
      <vt:lpstr>Wingdings 3</vt:lpstr>
      <vt:lpstr>HSLU Master</vt:lpstr>
      <vt:lpstr> Multi-Dataset Diagnostic Utility of Clinical Visual Concepts in AI Systems for Dermatology </vt:lpstr>
      <vt:lpstr>Which answer do you as a clinician trust more?</vt:lpstr>
      <vt:lpstr>What hinders the progress of concept-based models?</vt:lpstr>
      <vt:lpstr>Concept Groups &amp; Predictive Utility</vt:lpstr>
      <vt:lpstr>Concept Sensitivity &amp; Redundancy</vt:lpstr>
      <vt:lpstr>PowerPoint-Präsentation</vt:lpstr>
    </vt:vector>
  </TitlesOfParts>
  <Company>Hochschule Luzern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Wermelinger Linda HSLU I</dc:creator>
  <cp:lastModifiedBy>Wermelinger Linda HSLU I</cp:lastModifiedBy>
  <cp:revision>1</cp:revision>
  <dcterms:created xsi:type="dcterms:W3CDTF">2026-06-15T08:40:50Z</dcterms:created>
  <dcterms:modified xsi:type="dcterms:W3CDTF">2026-09-21T19:18:09Z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0x010100E756FDFCB57D0948B915F9BF5E819397</vt:lpwstr>
  </property>
  <property fmtid="{D5CDD505-2E9C-101B-9397-08002B2CF9AE}" pid="3" name="MSIP_Label_e8b0afbd-3cf7-4707-aee4-8dc9d855de29_Enabled">
    <vt:lpwstr>true</vt:lpwstr>
  </property>
  <property fmtid="{D5CDD505-2E9C-101B-9397-08002B2CF9AE}" pid="4" name="MSIP_Label_e8b0afbd-3cf7-4707-aee4-8dc9d855de29_SetDate">
    <vt:lpwstr>2022-11-08T11:31:12Z</vt:lpwstr>
  </property>
  <property fmtid="{D5CDD505-2E9C-101B-9397-08002B2CF9AE}" pid="5" name="MSIP_Label_e8b0afbd-3cf7-4707-aee4-8dc9d855de29_Method">
    <vt:lpwstr>Standard</vt:lpwstr>
  </property>
  <property fmtid="{D5CDD505-2E9C-101B-9397-08002B2CF9AE}" pid="6" name="MSIP_Label_e8b0afbd-3cf7-4707-aee4-8dc9d855de29_Name">
    <vt:lpwstr>intern</vt:lpwstr>
  </property>
  <property fmtid="{D5CDD505-2E9C-101B-9397-08002B2CF9AE}" pid="7" name="MSIP_Label_e8b0afbd-3cf7-4707-aee4-8dc9d855de29_SiteId">
    <vt:lpwstr>75a34008-d7d1-4924-8e78-31fea86f6e68</vt:lpwstr>
  </property>
  <property fmtid="{D5CDD505-2E9C-101B-9397-08002B2CF9AE}" pid="8" name="MSIP_Label_e8b0afbd-3cf7-4707-aee4-8dc9d855de29_ActionId">
    <vt:lpwstr>c5fb3e62-7bf0-4111-8c9d-999436d32334</vt:lpwstr>
  </property>
  <property fmtid="{D5CDD505-2E9C-101B-9397-08002B2CF9AE}" pid="9" name="MSIP_Label_e8b0afbd-3cf7-4707-aee4-8dc9d855de29_ContentBits">
    <vt:lpwstr>0</vt:lpwstr>
  </property>
</Properties>
</file>