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theme/theme5.xml" ContentType="application/vnd.openxmlformats-officedocument.theme+xml"/>
  <Override PartName="/ppt/slideLayouts/slideLayout7.xml" ContentType="application/vnd.openxmlformats-officedocument.presentationml.slideLayout+xml"/>
  <Override PartName="/ppt/theme/theme6.xml" ContentType="application/vnd.openxmlformats-officedocument.theme+xml"/>
  <Override PartName="/ppt/slideLayouts/slideLayout8.xml" ContentType="application/vnd.openxmlformats-officedocument.presentationml.slideLayout+xml"/>
  <Override PartName="/ppt/theme/theme7.xml" ContentType="application/vnd.openxmlformats-officedocument.theme+xml"/>
  <Override PartName="/ppt/slideLayouts/slideLayout9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  <p:sldMasterId id="2147483658" r:id="rId6"/>
    <p:sldMasterId id="2147483660" r:id="rId7"/>
    <p:sldMasterId id="2147483662" r:id="rId8"/>
  </p:sldMasterIdLst>
  <p:notesMasterIdLst>
    <p:notesMasterId r:id="rId17"/>
  </p:notesMasterIdLst>
  <p:sldIdLst>
    <p:sldId id="308" r:id="rId9"/>
    <p:sldId id="319" r:id="rId10"/>
    <p:sldId id="320" r:id="rId11"/>
    <p:sldId id="322" r:id="rId12"/>
    <p:sldId id="325" r:id="rId13"/>
    <p:sldId id="324" r:id="rId14"/>
    <p:sldId id="323" r:id="rId15"/>
    <p:sldId id="318" r:id="rId16"/>
  </p:sldIdLst>
  <p:sldSz cx="24384000" cy="13716000"/>
  <p:notesSz cx="7772400" cy="100584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8F9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40"/>
    <p:restoredTop sz="92651"/>
  </p:normalViewPr>
  <p:slideViewPr>
    <p:cSldViewPr snapToGrid="0">
      <p:cViewPr varScale="1">
        <p:scale>
          <a:sx n="33" d="100"/>
          <a:sy n="33" d="100"/>
        </p:scale>
        <p:origin x="92" y="11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52" d="100"/>
          <a:sy n="152" d="100"/>
        </p:scale>
        <p:origin x="6520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10" Type="http://schemas.openxmlformats.org/officeDocument/2006/relationships/slide" Target="slides/slide2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402138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BE578C-3F84-1D4A-A791-663128F5F58D}" type="datetimeFigureOut">
              <a:rPr lang="en-DE" smtClean="0"/>
              <a:t>09/22/2026</a:t>
            </a:fld>
            <a:endParaRPr lang="en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69950" y="1257300"/>
            <a:ext cx="6032500" cy="339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77875" y="4840288"/>
            <a:ext cx="6216650" cy="39608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402138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552CFB-6471-884A-AAB1-BD73CE9EFD27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523876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552CFB-6471-884A-AAB1-BD73CE9EFD27}" type="slidenum">
              <a:rPr lang="en-DE" smtClean="0"/>
              <a:t>1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264865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C0B587-F3A9-99FB-8854-F3133FE6A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ECA173-E22F-54DC-6133-6FB274BC3E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498254-2E4F-5BBD-4C63-1EE7D1B787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55FA0A-0513-E62E-D00B-EA8F0D1B7C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552CFB-6471-884A-AAB1-BD73CE9EFD27}" type="slidenum">
              <a:rPr lang="en-DE" smtClean="0"/>
              <a:t>2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7139002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6F56B9-4EDE-F11E-C47F-A2B2C58B9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F68D28-6CB3-CF1F-49E0-49AE1F319E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1D8C95-ED36-DCB1-6F0A-48152C3404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5760B8-456A-B74A-038B-915E780895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552CFB-6471-884A-AAB1-BD73CE9EFD27}" type="slidenum">
              <a:rPr lang="en-DE" smtClean="0"/>
              <a:t>3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279947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690F15-EB72-228D-26D7-D6910B7A4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B01CF9-4AA9-FD42-9DE0-49E15ED687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AD1671-81B4-92EF-79A7-80106E7FCE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C7DF1-65FE-9155-2079-EEF50DE087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552CFB-6471-884A-AAB1-BD73CE9EFD27}" type="slidenum">
              <a:rPr lang="en-DE" smtClean="0"/>
              <a:t>4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6630806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B4434-E525-DD50-EE22-F4DE3D283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3CF488-9735-5420-BE14-AB51B19436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7CBCF6-E8D8-07CA-BD41-B777DD1C00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A45461-F6A2-A5F5-A199-172EEDCB11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552CFB-6471-884A-AAB1-BD73CE9EFD27}" type="slidenum">
              <a:rPr lang="en-DE" smtClean="0"/>
              <a:t>5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3389480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3CC2AB-F9F0-A090-D20D-82ACF2928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DC4E5D-64A2-DBD9-50BE-2CE601BC8E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388847-DE96-D572-27CB-4984AE5810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EF766A-CE5A-259E-DAB3-1A3970321F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552CFB-6471-884A-AAB1-BD73CE9EFD27}" type="slidenum">
              <a:rPr lang="en-DE" smtClean="0"/>
              <a:t>6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6164195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2D038C-77FF-16DB-B5D7-426A0D58EA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492C74-8311-DB63-F5D4-1BB58DF874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9FA2C4-D3B8-72A4-3AB7-66A4B4E38F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350F57-BC9E-DFB0-D9DE-A94C4C2C6B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552CFB-6471-884A-AAB1-BD73CE9EFD27}" type="slidenum">
              <a:rPr lang="en-DE" smtClean="0"/>
              <a:t>7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0927707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552CFB-6471-884A-AAB1-BD73CE9EFD27}" type="slidenum">
              <a:rPr lang="en-DE" smtClean="0"/>
              <a:t>8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6779616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3080" cy="228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295200" y="1405800"/>
            <a:ext cx="21254400" cy="11084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7D4A5341-A47C-4609-89E1-2B69AFC5FA4E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Vollkommen 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3080" cy="228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295200" y="1405800"/>
            <a:ext cx="21254400" cy="11084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7C5D300-C56A-43D7-BCFD-FBF2056AB50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 &amp;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3080" cy="228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subTitle"/>
          </p:nvPr>
        </p:nvSpPr>
        <p:spPr>
          <a:xfrm>
            <a:off x="295200" y="1405800"/>
            <a:ext cx="21254400" cy="11084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4765F54-886D-4A1E-934C-E20DC68246C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&amp; Pun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3080" cy="228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295200" y="1405800"/>
            <a:ext cx="21254400" cy="11084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7"/>
          </p:nvPr>
        </p:nvSpPr>
        <p:spPr>
          <a:xfrm>
            <a:off x="281880" y="12994560"/>
            <a:ext cx="937080" cy="486360"/>
          </a:xfrm>
        </p:spPr>
        <p:txBody>
          <a:bodyPr/>
          <a:lstStyle>
            <a:lvl1pPr>
              <a:defRPr sz="2800"/>
            </a:lvl1pPr>
          </a:lstStyle>
          <a:p>
            <a:fld id="{254BAC4C-F46F-407B-8809-1719B1606724}" type="slidenum">
              <a:rPr lang="en-DE" smtClean="0"/>
              <a:pPr/>
              <a:t>‹#›</a:t>
            </a:fld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3103500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el - Mi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3080" cy="228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295200" y="1405800"/>
            <a:ext cx="21254400" cy="11084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11FD2475-D328-4FC5-B35C-AEB51FAE68BC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el - O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3080" cy="228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295200" y="1405800"/>
            <a:ext cx="21254400" cy="11084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7A0541B6-6E5C-4C60-A681-C0FEA465CD0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Doppeltitel - O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3080" cy="228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295200" y="1405800"/>
            <a:ext cx="21254400" cy="11084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5B977D3C-67D8-4577-B713-7463F81481E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el &amp; Pun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3080" cy="228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295200" y="1405800"/>
            <a:ext cx="21254400" cy="11084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7"/>
          </p:nvPr>
        </p:nvSpPr>
        <p:spPr>
          <a:xfrm>
            <a:off x="281880" y="12994560"/>
            <a:ext cx="937080" cy="486360"/>
          </a:xfrm>
        </p:spPr>
        <p:txBody>
          <a:bodyPr/>
          <a:lstStyle>
            <a:lvl1pPr>
              <a:defRPr sz="2800"/>
            </a:lvl1pPr>
          </a:lstStyle>
          <a:p>
            <a:fld id="{254BAC4C-F46F-407B-8809-1719B1606724}" type="slidenum">
              <a:rPr lang="en-DE" smtClean="0"/>
              <a:pPr/>
              <a:t>‹#›</a:t>
            </a:fld>
            <a:endParaRPr lang="en-DE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Pun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3080" cy="228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/>
          </p:nvPr>
        </p:nvSpPr>
        <p:spPr>
          <a:xfrm>
            <a:off x="295200" y="1405800"/>
            <a:ext cx="21254400" cy="11084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0A3750D0-6B68-4525-ACBC-27160BE0EDB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sted-image.pdf" descr="pasted-image.pdf"/>
          <p:cNvPicPr/>
          <p:nvPr/>
        </p:nvPicPr>
        <p:blipFill>
          <a:blip r:embed="rId3"/>
          <a:stretch/>
        </p:blipFill>
        <p:spPr>
          <a:xfrm>
            <a:off x="21552120" y="12390840"/>
            <a:ext cx="2466360" cy="897840"/>
          </a:xfrm>
          <a:prstGeom prst="rect">
            <a:avLst/>
          </a:prstGeom>
          <a:ln w="12700">
            <a:noFill/>
          </a:ln>
        </p:spPr>
      </p:pic>
      <p:pic>
        <p:nvPicPr>
          <p:cNvPr id="6" name="pasted-image.pdf" descr="pasted-image.pdf"/>
          <p:cNvPicPr/>
          <p:nvPr/>
        </p:nvPicPr>
        <p:blipFill>
          <a:blip r:embed="rId4"/>
          <a:stretch/>
        </p:blipFill>
        <p:spPr>
          <a:xfrm>
            <a:off x="23338800" y="267840"/>
            <a:ext cx="765720" cy="980280"/>
          </a:xfrm>
          <a:prstGeom prst="rect">
            <a:avLst/>
          </a:prstGeom>
          <a:ln w="1270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3080" cy="228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295200" y="1405800"/>
            <a:ext cx="21254400" cy="11084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>
          <a:xfrm>
            <a:off x="281880" y="12994560"/>
            <a:ext cx="492480" cy="486360"/>
          </a:xfrm>
          <a:prstGeom prst="rect">
            <a:avLst/>
          </a:prstGeom>
          <a:noFill/>
          <a:ln w="12600">
            <a:noFill/>
          </a:ln>
        </p:spPr>
        <p:txBody>
          <a:bodyPr lIns="71280" tIns="71280" rIns="71280" bIns="7128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fld id="{6F235B53-C32F-4C06-A30E-161F064C8065}" type="slidenum">
              <a:rPr lang="en-US" sz="1400" b="0" strike="noStrike" spc="-1">
                <a:solidFill>
                  <a:srgbClr val="000000"/>
                </a:solidFill>
                <a:latin typeface="Calibri"/>
              </a:rPr>
              <a:t>‹#›</a:t>
            </a:fld>
            <a:endParaRPr lang="en-US" sz="1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8B64CB0-B7E4-4920-1BC0-E5AC144FD1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12712700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asted-image.pdf" descr="pasted-image.pdf"/>
          <p:cNvPicPr/>
          <p:nvPr/>
        </p:nvPicPr>
        <p:blipFill>
          <a:blip r:embed="rId3"/>
          <a:stretch/>
        </p:blipFill>
        <p:spPr>
          <a:xfrm>
            <a:off x="21552120" y="12390840"/>
            <a:ext cx="2466360" cy="897840"/>
          </a:xfrm>
          <a:prstGeom prst="rect">
            <a:avLst/>
          </a:prstGeom>
          <a:ln w="12700">
            <a:noFill/>
          </a:ln>
        </p:spPr>
      </p:pic>
      <p:pic>
        <p:nvPicPr>
          <p:cNvPr id="8" name="pasted-image.pdf" descr="pasted-image.pdf"/>
          <p:cNvPicPr/>
          <p:nvPr/>
        </p:nvPicPr>
        <p:blipFill>
          <a:blip r:embed="rId4"/>
          <a:stretch/>
        </p:blipFill>
        <p:spPr>
          <a:xfrm>
            <a:off x="23338800" y="267840"/>
            <a:ext cx="765720" cy="980280"/>
          </a:xfrm>
          <a:prstGeom prst="rect">
            <a:avLst/>
          </a:prstGeom>
          <a:ln w="12700">
            <a:noFill/>
          </a:ln>
        </p:spPr>
      </p:pic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3080" cy="228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Click to edit the title text format</a:t>
            </a: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295200" y="1405800"/>
            <a:ext cx="21254400" cy="11084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  <p:sp>
        <p:nvSpPr>
          <p:cNvPr id="11" name="PlaceHolder 3"/>
          <p:cNvSpPr>
            <a:spLocks noGrp="1"/>
          </p:cNvSpPr>
          <p:nvPr>
            <p:ph type="sldNum" idx="2"/>
          </p:nvPr>
        </p:nvSpPr>
        <p:spPr>
          <a:xfrm>
            <a:off x="3456720" y="12994560"/>
            <a:ext cx="527040" cy="448200"/>
          </a:xfrm>
          <a:prstGeom prst="rect">
            <a:avLst/>
          </a:prstGeom>
          <a:noFill/>
          <a:ln w="12600">
            <a:noFill/>
          </a:ln>
        </p:spPr>
        <p:txBody>
          <a:bodyPr lIns="71280" tIns="71280" rIns="71280" bIns="7128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fld id="{FFC0FDA4-7FA9-4F2E-8D38-8D1DB1515901}" type="slidenum">
              <a:rPr lang="en-US" sz="1400" b="0" strike="noStrike" spc="-1">
                <a:solidFill>
                  <a:srgbClr val="000000"/>
                </a:solidFill>
                <a:latin typeface="Calibri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asted-image.pdf" descr="pasted-image.pdf"/>
          <p:cNvPicPr/>
          <p:nvPr/>
        </p:nvPicPr>
        <p:blipFill>
          <a:blip r:embed="rId4"/>
          <a:stretch/>
        </p:blipFill>
        <p:spPr>
          <a:xfrm>
            <a:off x="21552120" y="12390840"/>
            <a:ext cx="2466360" cy="897840"/>
          </a:xfrm>
          <a:prstGeom prst="rect">
            <a:avLst/>
          </a:prstGeom>
          <a:ln w="12700">
            <a:noFill/>
          </a:ln>
        </p:spPr>
      </p:pic>
      <p:pic>
        <p:nvPicPr>
          <p:cNvPr id="15" name="pasted-image.pdf" descr="pasted-image.pdf"/>
          <p:cNvPicPr/>
          <p:nvPr/>
        </p:nvPicPr>
        <p:blipFill>
          <a:blip r:embed="rId5"/>
          <a:stretch/>
        </p:blipFill>
        <p:spPr>
          <a:xfrm>
            <a:off x="23338800" y="267840"/>
            <a:ext cx="765720" cy="980280"/>
          </a:xfrm>
          <a:prstGeom prst="rect">
            <a:avLst/>
          </a:prstGeom>
          <a:ln w="12700">
            <a:noFill/>
          </a:ln>
        </p:spPr>
      </p:pic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3080" cy="228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Click to edit the title text format</a:t>
            </a:r>
          </a:p>
        </p:txBody>
      </p:sp>
      <p:sp>
        <p:nvSpPr>
          <p:cNvPr id="17" name="PlaceHolder 2"/>
          <p:cNvSpPr>
            <a:spLocks noGrp="1"/>
          </p:cNvSpPr>
          <p:nvPr>
            <p:ph type="sldNum" idx="3"/>
          </p:nvPr>
        </p:nvSpPr>
        <p:spPr>
          <a:xfrm>
            <a:off x="11954160" y="13073040"/>
            <a:ext cx="464040" cy="475560"/>
          </a:xfrm>
          <a:prstGeom prst="rect">
            <a:avLst/>
          </a:prstGeom>
          <a:noFill/>
          <a:ln w="12600">
            <a:noFill/>
          </a:ln>
        </p:spPr>
        <p:txBody>
          <a:bodyPr lIns="71280" tIns="71280" rIns="71280" bIns="7128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fld id="{8E5D9A16-0389-43E9-AFD8-0C301B0CEB5D}" type="slidenum">
              <a:rPr lang="en-US" sz="1400" b="0" strike="noStrike" spc="-1">
                <a:solidFill>
                  <a:srgbClr val="000000"/>
                </a:solidFill>
                <a:latin typeface="Calibri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1218960" y="3209400"/>
            <a:ext cx="21944880" cy="795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65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asted-image.pdf" descr="pasted-image.pdf"/>
          <p:cNvPicPr/>
          <p:nvPr/>
        </p:nvPicPr>
        <p:blipFill>
          <a:blip r:embed="rId3"/>
          <a:stretch/>
        </p:blipFill>
        <p:spPr>
          <a:xfrm>
            <a:off x="21552120" y="12390840"/>
            <a:ext cx="2466360" cy="897840"/>
          </a:xfrm>
          <a:prstGeom prst="rect">
            <a:avLst/>
          </a:prstGeom>
          <a:ln w="12700">
            <a:noFill/>
          </a:ln>
        </p:spPr>
      </p:pic>
      <p:pic>
        <p:nvPicPr>
          <p:cNvPr id="22" name="pasted-image.pdf" descr="pasted-image.pdf"/>
          <p:cNvPicPr/>
          <p:nvPr/>
        </p:nvPicPr>
        <p:blipFill>
          <a:blip r:embed="rId4"/>
          <a:stretch/>
        </p:blipFill>
        <p:spPr>
          <a:xfrm>
            <a:off x="23338800" y="267840"/>
            <a:ext cx="765720" cy="980280"/>
          </a:xfrm>
          <a:prstGeom prst="rect">
            <a:avLst/>
          </a:prstGeom>
          <a:ln w="12700">
            <a:noFill/>
          </a:ln>
        </p:spPr>
      </p:pic>
      <p:pic>
        <p:nvPicPr>
          <p:cNvPr id="23" name="pasted-image.pdf" descr="pasted-image.pdf"/>
          <p:cNvPicPr/>
          <p:nvPr/>
        </p:nvPicPr>
        <p:blipFill>
          <a:blip r:embed="rId3"/>
          <a:stretch/>
        </p:blipFill>
        <p:spPr>
          <a:xfrm>
            <a:off x="21591360" y="12390840"/>
            <a:ext cx="2466360" cy="897840"/>
          </a:xfrm>
          <a:prstGeom prst="rect">
            <a:avLst/>
          </a:prstGeom>
          <a:ln w="12700">
            <a:noFill/>
          </a:ln>
        </p:spPr>
      </p:pic>
      <p:pic>
        <p:nvPicPr>
          <p:cNvPr id="24" name="pasted-image.pdf" descr="pasted-image.pdf"/>
          <p:cNvPicPr/>
          <p:nvPr/>
        </p:nvPicPr>
        <p:blipFill>
          <a:blip r:embed="rId4"/>
          <a:stretch/>
        </p:blipFill>
        <p:spPr>
          <a:xfrm>
            <a:off x="23338800" y="267840"/>
            <a:ext cx="765720" cy="980280"/>
          </a:xfrm>
          <a:prstGeom prst="rect">
            <a:avLst/>
          </a:prstGeom>
          <a:ln w="12700">
            <a:noFill/>
          </a:ln>
        </p:spPr>
      </p:pic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3080" cy="228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Click to edit the title text format</a:t>
            </a: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295200" y="1405800"/>
            <a:ext cx="21254400" cy="11084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  <p:sp>
        <p:nvSpPr>
          <p:cNvPr id="27" name="PlaceHolder 3"/>
          <p:cNvSpPr>
            <a:spLocks noGrp="1"/>
          </p:cNvSpPr>
          <p:nvPr>
            <p:ph type="sldNum" idx="4"/>
          </p:nvPr>
        </p:nvSpPr>
        <p:spPr>
          <a:xfrm>
            <a:off x="281880" y="12994560"/>
            <a:ext cx="527040" cy="448200"/>
          </a:xfrm>
          <a:prstGeom prst="rect">
            <a:avLst/>
          </a:prstGeom>
          <a:noFill/>
          <a:ln w="12600">
            <a:noFill/>
          </a:ln>
        </p:spPr>
        <p:txBody>
          <a:bodyPr lIns="71280" tIns="71280" rIns="71280" bIns="7128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fld id="{B7F3A41F-86E4-4BA0-ABF8-DED1F7C17952}" type="slidenum">
              <a:rPr lang="en-US" sz="1400" b="0" strike="noStrike" spc="-1">
                <a:solidFill>
                  <a:srgbClr val="000000"/>
                </a:solidFill>
                <a:latin typeface="Calibri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asted-image.pdf" descr="pasted-image.pdf"/>
          <p:cNvPicPr/>
          <p:nvPr/>
        </p:nvPicPr>
        <p:blipFill>
          <a:blip r:embed="rId3"/>
          <a:stretch/>
        </p:blipFill>
        <p:spPr>
          <a:xfrm>
            <a:off x="21552120" y="12390840"/>
            <a:ext cx="2466360" cy="897840"/>
          </a:xfrm>
          <a:prstGeom prst="rect">
            <a:avLst/>
          </a:prstGeom>
          <a:ln w="12700">
            <a:noFill/>
          </a:ln>
        </p:spPr>
      </p:pic>
      <p:pic>
        <p:nvPicPr>
          <p:cNvPr id="31" name="pasted-image.pdf" descr="pasted-image.pdf"/>
          <p:cNvPicPr/>
          <p:nvPr/>
        </p:nvPicPr>
        <p:blipFill>
          <a:blip r:embed="rId4"/>
          <a:stretch/>
        </p:blipFill>
        <p:spPr>
          <a:xfrm>
            <a:off x="23338800" y="267840"/>
            <a:ext cx="765720" cy="980280"/>
          </a:xfrm>
          <a:prstGeom prst="rect">
            <a:avLst/>
          </a:prstGeom>
          <a:ln w="12700">
            <a:noFill/>
          </a:ln>
        </p:spPr>
      </p:pic>
      <p:pic>
        <p:nvPicPr>
          <p:cNvPr id="32" name="pasted-image.pdf" descr="pasted-image.pdf"/>
          <p:cNvPicPr/>
          <p:nvPr/>
        </p:nvPicPr>
        <p:blipFill>
          <a:blip r:embed="rId3"/>
          <a:stretch/>
        </p:blipFill>
        <p:spPr>
          <a:xfrm>
            <a:off x="21552120" y="12390840"/>
            <a:ext cx="2466360" cy="897840"/>
          </a:xfrm>
          <a:prstGeom prst="rect">
            <a:avLst/>
          </a:prstGeom>
          <a:ln w="12700">
            <a:noFill/>
          </a:ln>
        </p:spPr>
      </p:pic>
      <p:sp>
        <p:nvSpPr>
          <p:cNvPr id="33" name="Quadrat"/>
          <p:cNvSpPr/>
          <p:nvPr/>
        </p:nvSpPr>
        <p:spPr>
          <a:xfrm>
            <a:off x="3045600" y="1080"/>
            <a:ext cx="448920" cy="448920"/>
          </a:xfrm>
          <a:prstGeom prst="rect">
            <a:avLst/>
          </a:prstGeom>
          <a:solidFill>
            <a:srgbClr val="FFFFFF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1280" tIns="71280" rIns="71280" bIns="71280" anchor="ctr">
            <a:noAutofit/>
          </a:bodyPr>
          <a:lstStyle/>
          <a:p>
            <a:pPr algn="ctr" defTabSz="821520">
              <a:lnSpc>
                <a:spcPct val="100000"/>
              </a:lnSpc>
              <a:tabLst>
                <a:tab pos="0" algn="l"/>
              </a:tabLst>
            </a:pPr>
            <a:endParaRPr lang="en-US" sz="3000" b="0" strike="noStrike" spc="-1">
              <a:solidFill>
                <a:srgbClr val="FFFFFF"/>
              </a:solidFill>
              <a:latin typeface="Helvetica Neue Medium"/>
              <a:ea typeface="Helvetica Neue Medium"/>
            </a:endParaRPr>
          </a:p>
        </p:txBody>
      </p:sp>
      <p:pic>
        <p:nvPicPr>
          <p:cNvPr id="34" name="pasted-image.pdf" descr="pasted-image.pdf"/>
          <p:cNvPicPr/>
          <p:nvPr/>
        </p:nvPicPr>
        <p:blipFill>
          <a:blip r:embed="rId4"/>
          <a:stretch/>
        </p:blipFill>
        <p:spPr>
          <a:xfrm>
            <a:off x="23338800" y="267840"/>
            <a:ext cx="765720" cy="980280"/>
          </a:xfrm>
          <a:prstGeom prst="rect">
            <a:avLst/>
          </a:prstGeom>
          <a:ln w="12700">
            <a:noFill/>
          </a:ln>
        </p:spPr>
      </p:pic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3080" cy="228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Click to edit the title text format</a:t>
            </a: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295200" y="1405800"/>
            <a:ext cx="21254400" cy="11084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  <p:sp>
        <p:nvSpPr>
          <p:cNvPr id="37" name="PlaceHolder 3"/>
          <p:cNvSpPr>
            <a:spLocks noGrp="1"/>
          </p:cNvSpPr>
          <p:nvPr>
            <p:ph type="sldNum" idx="5"/>
          </p:nvPr>
        </p:nvSpPr>
        <p:spPr>
          <a:xfrm>
            <a:off x="283320" y="13003560"/>
            <a:ext cx="492480" cy="486360"/>
          </a:xfrm>
          <a:prstGeom prst="rect">
            <a:avLst/>
          </a:prstGeom>
          <a:noFill/>
          <a:ln w="12600">
            <a:noFill/>
          </a:ln>
        </p:spPr>
        <p:txBody>
          <a:bodyPr lIns="71280" tIns="71280" rIns="71280" bIns="7128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fld id="{DE3AE6A0-E75F-4E97-A889-0829FA3E7A26}" type="slidenum">
              <a:rPr lang="en-US" sz="1400" b="0" strike="noStrike" spc="-1">
                <a:solidFill>
                  <a:srgbClr val="000000"/>
                </a:solidFill>
                <a:latin typeface="Calibri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asted-image.pdf" descr="pasted-image.pdf"/>
          <p:cNvPicPr/>
          <p:nvPr/>
        </p:nvPicPr>
        <p:blipFill>
          <a:blip r:embed="rId3"/>
          <a:stretch/>
        </p:blipFill>
        <p:spPr>
          <a:xfrm>
            <a:off x="21552120" y="12390840"/>
            <a:ext cx="2466360" cy="897840"/>
          </a:xfrm>
          <a:prstGeom prst="rect">
            <a:avLst/>
          </a:prstGeom>
          <a:ln w="12700">
            <a:noFill/>
          </a:ln>
        </p:spPr>
      </p:pic>
      <p:pic>
        <p:nvPicPr>
          <p:cNvPr id="41" name="pasted-image.pdf" descr="pasted-image.pdf"/>
          <p:cNvPicPr/>
          <p:nvPr/>
        </p:nvPicPr>
        <p:blipFill>
          <a:blip r:embed="rId4"/>
          <a:stretch/>
        </p:blipFill>
        <p:spPr>
          <a:xfrm>
            <a:off x="23338800" y="267840"/>
            <a:ext cx="765720" cy="980280"/>
          </a:xfrm>
          <a:prstGeom prst="rect">
            <a:avLst/>
          </a:prstGeom>
          <a:ln w="12700">
            <a:noFill/>
          </a:ln>
        </p:spPr>
      </p:pic>
      <p:pic>
        <p:nvPicPr>
          <p:cNvPr id="42" name="pasted-image.pdf" descr="pasted-image.pdf"/>
          <p:cNvPicPr/>
          <p:nvPr/>
        </p:nvPicPr>
        <p:blipFill>
          <a:blip r:embed="rId3"/>
          <a:stretch/>
        </p:blipFill>
        <p:spPr>
          <a:xfrm>
            <a:off x="21552120" y="12390840"/>
            <a:ext cx="2466360" cy="897840"/>
          </a:xfrm>
          <a:prstGeom prst="rect">
            <a:avLst/>
          </a:prstGeom>
          <a:ln w="12700">
            <a:noFill/>
          </a:ln>
        </p:spPr>
      </p:pic>
      <p:sp>
        <p:nvSpPr>
          <p:cNvPr id="43" name="Quadrat"/>
          <p:cNvSpPr/>
          <p:nvPr/>
        </p:nvSpPr>
        <p:spPr>
          <a:xfrm>
            <a:off x="3045600" y="1080"/>
            <a:ext cx="448920" cy="448920"/>
          </a:xfrm>
          <a:prstGeom prst="rect">
            <a:avLst/>
          </a:prstGeom>
          <a:solidFill>
            <a:srgbClr val="FFFFFF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1280" tIns="71280" rIns="71280" bIns="71280" anchor="ctr">
            <a:noAutofit/>
          </a:bodyPr>
          <a:lstStyle/>
          <a:p>
            <a:pPr algn="ctr" defTabSz="821520">
              <a:lnSpc>
                <a:spcPct val="100000"/>
              </a:lnSpc>
              <a:tabLst>
                <a:tab pos="0" algn="l"/>
              </a:tabLst>
            </a:pPr>
            <a:endParaRPr lang="en-US" sz="3000" b="0" strike="noStrike" spc="-1">
              <a:solidFill>
                <a:srgbClr val="FFFFFF"/>
              </a:solidFill>
              <a:latin typeface="Helvetica Neue Medium"/>
              <a:ea typeface="Helvetica Neue Medium"/>
            </a:endParaRPr>
          </a:p>
        </p:txBody>
      </p:sp>
      <p:pic>
        <p:nvPicPr>
          <p:cNvPr id="44" name="pasted-image.pdf" descr="pasted-image.pdf"/>
          <p:cNvPicPr/>
          <p:nvPr/>
        </p:nvPicPr>
        <p:blipFill>
          <a:blip r:embed="rId4"/>
          <a:stretch/>
        </p:blipFill>
        <p:spPr>
          <a:xfrm>
            <a:off x="23338800" y="267840"/>
            <a:ext cx="765720" cy="980280"/>
          </a:xfrm>
          <a:prstGeom prst="rect">
            <a:avLst/>
          </a:prstGeom>
          <a:ln w="12700">
            <a:noFill/>
          </a:ln>
        </p:spPr>
      </p:pic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3080" cy="228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Click to edit the title text format</a:t>
            </a: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295200" y="1405800"/>
            <a:ext cx="21254400" cy="11084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  <p:sp>
        <p:nvSpPr>
          <p:cNvPr id="47" name="PlaceHolder 3"/>
          <p:cNvSpPr>
            <a:spLocks noGrp="1"/>
          </p:cNvSpPr>
          <p:nvPr>
            <p:ph type="sldNum" idx="6"/>
          </p:nvPr>
        </p:nvSpPr>
        <p:spPr>
          <a:xfrm>
            <a:off x="283320" y="13003560"/>
            <a:ext cx="492480" cy="486360"/>
          </a:xfrm>
          <a:prstGeom prst="rect">
            <a:avLst/>
          </a:prstGeom>
          <a:noFill/>
          <a:ln w="12600">
            <a:noFill/>
          </a:ln>
        </p:spPr>
        <p:txBody>
          <a:bodyPr lIns="71280" tIns="71280" rIns="71280" bIns="7128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fld id="{12A3F859-3636-4894-9B27-BCE211C9DCA7}" type="slidenum">
              <a:rPr lang="en-US" sz="1400" b="0" strike="noStrike" spc="-1">
                <a:solidFill>
                  <a:srgbClr val="000000"/>
                </a:solidFill>
                <a:latin typeface="Calibri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asted-image.pdf" descr="pasted-image.pdf"/>
          <p:cNvPicPr/>
          <p:nvPr/>
        </p:nvPicPr>
        <p:blipFill>
          <a:blip r:embed="rId3"/>
          <a:stretch/>
        </p:blipFill>
        <p:spPr>
          <a:xfrm>
            <a:off x="21552120" y="12390840"/>
            <a:ext cx="2466360" cy="897840"/>
          </a:xfrm>
          <a:prstGeom prst="rect">
            <a:avLst/>
          </a:prstGeom>
          <a:ln w="12700">
            <a:noFill/>
          </a:ln>
        </p:spPr>
      </p:pic>
      <p:pic>
        <p:nvPicPr>
          <p:cNvPr id="51" name="pasted-image.pdf" descr="pasted-image.pdf"/>
          <p:cNvPicPr/>
          <p:nvPr/>
        </p:nvPicPr>
        <p:blipFill>
          <a:blip r:embed="rId4"/>
          <a:stretch/>
        </p:blipFill>
        <p:spPr>
          <a:xfrm>
            <a:off x="23338800" y="267840"/>
            <a:ext cx="765720" cy="980280"/>
          </a:xfrm>
          <a:prstGeom prst="rect">
            <a:avLst/>
          </a:prstGeom>
          <a:ln w="12700">
            <a:noFill/>
          </a:ln>
        </p:spPr>
      </p:pic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3080" cy="228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Click to edit the title text format</a:t>
            </a: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295200" y="1405800"/>
            <a:ext cx="21254400" cy="11084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  <p:sp>
        <p:nvSpPr>
          <p:cNvPr id="54" name="PlaceHolder 3"/>
          <p:cNvSpPr>
            <a:spLocks noGrp="1"/>
          </p:cNvSpPr>
          <p:nvPr>
            <p:ph type="sldNum" idx="7"/>
          </p:nvPr>
        </p:nvSpPr>
        <p:spPr>
          <a:xfrm>
            <a:off x="281880" y="12994560"/>
            <a:ext cx="492480" cy="486360"/>
          </a:xfrm>
          <a:prstGeom prst="rect">
            <a:avLst/>
          </a:prstGeom>
          <a:noFill/>
          <a:ln w="12600">
            <a:noFill/>
          </a:ln>
        </p:spPr>
        <p:txBody>
          <a:bodyPr lIns="71280" tIns="71280" rIns="71280" bIns="7128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fld id="{439DF30E-30B5-483B-A11B-C6C8F4685C4D}" type="slidenum">
              <a:rPr lang="en-US" sz="1400" b="0" strike="noStrike" spc="-1">
                <a:solidFill>
                  <a:srgbClr val="000000"/>
                </a:solidFill>
                <a:latin typeface="Calibri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asted-image.pdf" descr="pasted-image.pdf"/>
          <p:cNvPicPr/>
          <p:nvPr/>
        </p:nvPicPr>
        <p:blipFill>
          <a:blip r:embed="rId3"/>
          <a:stretch/>
        </p:blipFill>
        <p:spPr>
          <a:xfrm>
            <a:off x="21552120" y="12390840"/>
            <a:ext cx="2466360" cy="897840"/>
          </a:xfrm>
          <a:prstGeom prst="rect">
            <a:avLst/>
          </a:prstGeom>
          <a:ln w="12700">
            <a:noFill/>
          </a:ln>
        </p:spPr>
      </p:pic>
      <p:pic>
        <p:nvPicPr>
          <p:cNvPr id="58" name="pasted-image.pdf" descr="pasted-image.pdf"/>
          <p:cNvPicPr/>
          <p:nvPr/>
        </p:nvPicPr>
        <p:blipFill>
          <a:blip r:embed="rId4"/>
          <a:stretch/>
        </p:blipFill>
        <p:spPr>
          <a:xfrm>
            <a:off x="23338800" y="267840"/>
            <a:ext cx="765720" cy="980280"/>
          </a:xfrm>
          <a:prstGeom prst="rect">
            <a:avLst/>
          </a:prstGeom>
          <a:ln w="12700">
            <a:noFill/>
          </a:ln>
        </p:spPr>
      </p:pic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3080" cy="228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Click to edit the title text format</a:t>
            </a: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295200" y="1405800"/>
            <a:ext cx="21254400" cy="11084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  <p:sp>
        <p:nvSpPr>
          <p:cNvPr id="61" name="PlaceHolder 3"/>
          <p:cNvSpPr>
            <a:spLocks noGrp="1"/>
          </p:cNvSpPr>
          <p:nvPr>
            <p:ph type="sldNum" idx="8"/>
          </p:nvPr>
        </p:nvSpPr>
        <p:spPr>
          <a:xfrm>
            <a:off x="281880" y="12994560"/>
            <a:ext cx="492480" cy="486360"/>
          </a:xfrm>
          <a:prstGeom prst="rect">
            <a:avLst/>
          </a:prstGeom>
          <a:noFill/>
          <a:ln w="12600">
            <a:noFill/>
          </a:ln>
        </p:spPr>
        <p:txBody>
          <a:bodyPr lIns="71280" tIns="71280" rIns="71280" bIns="7128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fld id="{F5801919-5B6C-4976-A9A9-65AF3C3BA364}" type="slidenum">
              <a:rPr lang="en-US" sz="1400" b="0" strike="noStrike" spc="-1">
                <a:solidFill>
                  <a:srgbClr val="000000"/>
                </a:solidFill>
                <a:latin typeface="Calibri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emf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5.emf"/><Relationship Id="rId4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>
            <a:extLst>
              <a:ext uri="{FF2B5EF4-FFF2-40B4-BE49-F238E27FC236}">
                <a16:creationId xmlns:a16="http://schemas.microsoft.com/office/drawing/2014/main" id="{AC1DCDCA-5D07-D218-9D21-231606D1D141}"/>
              </a:ext>
            </a:extLst>
          </p:cNvPr>
          <p:cNvSpPr txBox="1">
            <a:spLocks/>
          </p:cNvSpPr>
          <p:nvPr/>
        </p:nvSpPr>
        <p:spPr>
          <a:xfrm>
            <a:off x="2644346" y="582510"/>
            <a:ext cx="19093388" cy="3805974"/>
          </a:xfrm>
          <a:prstGeom prst="rect">
            <a:avLst/>
          </a:prstGeom>
          <a:noFill/>
          <a:ln w="12600">
            <a:noFill/>
          </a:ln>
        </p:spPr>
        <p:txBody>
          <a:bodyPr lIns="71280" tIns="71280" rIns="71280" bIns="7128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821520">
              <a:lnSpc>
                <a:spcPct val="100000"/>
              </a:lnSpc>
              <a:tabLst>
                <a:tab pos="0" algn="l"/>
              </a:tabLst>
            </a:pPr>
            <a:r>
              <a:rPr lang="en-US" sz="6000" b="1" spc="-1" dirty="0">
                <a:solidFill>
                  <a:srgbClr val="000000"/>
                </a:solidFill>
                <a:latin typeface=""/>
                <a:ea typeface="Impact"/>
              </a:rPr>
              <a:t>Assessing Multimodal Chronic Wound Embeddings with Expert Triplet Agreement</a:t>
            </a:r>
            <a:endParaRPr lang="en-US" sz="6000" b="1" spc="-1" dirty="0">
              <a:solidFill>
                <a:srgbClr val="000000"/>
              </a:solidFill>
              <a:latin typeface=""/>
            </a:endParaRPr>
          </a:p>
        </p:txBody>
      </p:sp>
      <p:sp>
        <p:nvSpPr>
          <p:cNvPr id="6" name="PlaceHolder 2">
            <a:extLst>
              <a:ext uri="{FF2B5EF4-FFF2-40B4-BE49-F238E27FC236}">
                <a16:creationId xmlns:a16="http://schemas.microsoft.com/office/drawing/2014/main" id="{B386EBD8-30E0-4E28-E4A4-0DC08858B1B6}"/>
              </a:ext>
            </a:extLst>
          </p:cNvPr>
          <p:cNvSpPr txBox="1">
            <a:spLocks/>
          </p:cNvSpPr>
          <p:nvPr/>
        </p:nvSpPr>
        <p:spPr>
          <a:xfrm>
            <a:off x="2506132" y="4139511"/>
            <a:ext cx="19525731" cy="1562040"/>
          </a:xfrm>
          <a:prstGeom prst="rect">
            <a:avLst/>
          </a:prstGeom>
          <a:noFill/>
          <a:ln w="12600">
            <a:noFill/>
          </a:ln>
        </p:spPr>
        <p:txBody>
          <a:bodyPr lIns="71280" tIns="71280" rIns="71280" bIns="7128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21520">
              <a:tabLst>
                <a:tab pos="0" algn="l"/>
              </a:tabLst>
            </a:pPr>
            <a:r>
              <a:rPr lang="en-US" spc="-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Fabian Kabus¹*, Julia Hindel</a:t>
            </a:r>
            <a:r>
              <a:rPr lang="en-US" spc="-1" baseline="300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  <a:r>
              <a:rPr lang="en-US" spc="-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*, Jelena </a:t>
            </a:r>
            <a:r>
              <a:rPr lang="en-US" spc="-1" dirty="0" err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Bratuli</a:t>
            </a:r>
            <a:r>
              <a:rPr lang="en-DE" spc="-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</a:t>
            </a:r>
            <a:r>
              <a:rPr lang="en-US" spc="-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², </a:t>
            </a:r>
            <a:r>
              <a:rPr lang="en-US" spc="-1" dirty="0" err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Meropi</a:t>
            </a:r>
            <a:r>
              <a:rPr lang="en-US" spc="-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Karakioulaki³, Ayush Gupta</a:t>
            </a:r>
            <a:r>
              <a:rPr lang="en-US" spc="-1" baseline="300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  <a:r>
              <a:rPr lang="en-US" spc="-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Christina Has</a:t>
            </a:r>
            <a:r>
              <a:rPr lang="en-US" spc="-1" baseline="300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</a:t>
            </a:r>
            <a:r>
              <a:rPr lang="en-US" spc="-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Thomas Brox</a:t>
            </a:r>
            <a:r>
              <a:rPr lang="en-US" spc="-1" baseline="300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  <a:r>
              <a:rPr lang="en-US" spc="-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Abhinav Valada</a:t>
            </a:r>
            <a:r>
              <a:rPr lang="en-US" spc="-1" baseline="300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  <a:r>
              <a:rPr lang="en-US" spc="-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Harald Binder¹</a:t>
            </a:r>
            <a:endParaRPr lang="en-US" spc="-1" baseline="30000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7" name="PlaceHolder 2">
            <a:extLst>
              <a:ext uri="{FF2B5EF4-FFF2-40B4-BE49-F238E27FC236}">
                <a16:creationId xmlns:a16="http://schemas.microsoft.com/office/drawing/2014/main" id="{2437196E-66C5-C492-F898-0A6BC923DC88}"/>
              </a:ext>
            </a:extLst>
          </p:cNvPr>
          <p:cNvSpPr txBox="1">
            <a:spLocks/>
          </p:cNvSpPr>
          <p:nvPr/>
        </p:nvSpPr>
        <p:spPr>
          <a:xfrm>
            <a:off x="1876926" y="6393617"/>
            <a:ext cx="20628228" cy="3241666"/>
          </a:xfrm>
          <a:prstGeom prst="rect">
            <a:avLst/>
          </a:prstGeom>
          <a:noFill/>
          <a:ln w="12600">
            <a:noFill/>
          </a:ln>
        </p:spPr>
        <p:txBody>
          <a:bodyPr lIns="71280" tIns="71280" rIns="71280" bIns="7128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21520">
              <a:lnSpc>
                <a:spcPct val="100000"/>
              </a:lnSpc>
              <a:tabLst>
                <a:tab pos="0" algn="l"/>
              </a:tabLst>
            </a:pPr>
            <a:r>
              <a:rPr lang="en-US" sz="3600" spc="-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¹ Institute of Medical Biometry and Statistics (IMBI), Medical Center, University of Freiburg</a:t>
            </a:r>
          </a:p>
          <a:p>
            <a:pPr defTabSz="821520">
              <a:lnSpc>
                <a:spcPct val="100000"/>
              </a:lnSpc>
              <a:tabLst>
                <a:tab pos="0" algn="l"/>
              </a:tabLst>
            </a:pPr>
            <a:r>
              <a:rPr lang="en-US" sz="3600" spc="-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² Department of Computer Science, Faculty of Engineering, University of Freiburg</a:t>
            </a:r>
          </a:p>
          <a:p>
            <a:pPr defTabSz="821520">
              <a:lnSpc>
                <a:spcPct val="100000"/>
              </a:lnSpc>
              <a:tabLst>
                <a:tab pos="0" algn="l"/>
              </a:tabLst>
            </a:pPr>
            <a:r>
              <a:rPr lang="en-US" sz="3600" spc="-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³ Department of Dermatology, Medical Faculty and Medical Center, University of Freiburg</a:t>
            </a:r>
            <a:br>
              <a:rPr lang="en-US" sz="3600" spc="-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endParaRPr lang="en-US" sz="3600" spc="-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defTabSz="821520">
              <a:lnSpc>
                <a:spcPct val="100000"/>
              </a:lnSpc>
              <a:tabLst>
                <a:tab pos="0" algn="l"/>
              </a:tabLst>
            </a:pPr>
            <a:r>
              <a:rPr lang="en-US" sz="3600" spc="-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* Equal contribution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85E3007-047B-8F63-4F11-7DAA22E684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131" y="10313194"/>
            <a:ext cx="6394029" cy="2075287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B56AA386-7F9B-06D5-2FAB-5ACDB6F4121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907659" y="10917924"/>
            <a:ext cx="5025733" cy="85404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3C01297-94EC-3A61-3CD4-45B0D609CB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6952" y="9987914"/>
            <a:ext cx="4760432" cy="2725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029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EAD13-B524-B5BC-BC38-3381198CC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">
            <a:extLst>
              <a:ext uri="{FF2B5EF4-FFF2-40B4-BE49-F238E27FC236}">
                <a16:creationId xmlns:a16="http://schemas.microsoft.com/office/drawing/2014/main" id="{A0AA4EE4-7741-23B5-590A-DA03CC2AD19F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295199" y="321840"/>
            <a:ext cx="22226134" cy="987480"/>
          </a:xfrm>
          <a:prstGeom prst="rect">
            <a:avLst/>
          </a:prstGeom>
          <a:noFill/>
          <a:ln w="12600">
            <a:noFill/>
          </a:ln>
        </p:spPr>
        <p:txBody>
          <a:bodyPr lIns="71280" tIns="71280" rIns="71280" bIns="71280" anchor="t">
            <a:noAutofit/>
          </a:bodyPr>
          <a:lstStyle/>
          <a:p>
            <a:pPr indent="0" defTabSz="82152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6000" b="1" strike="noStrike" spc="-1" dirty="0">
                <a:solidFill>
                  <a:srgbClr val="000000"/>
                </a:solidFill>
                <a:latin typeface=""/>
                <a:ea typeface="Impact"/>
              </a:rPr>
              <a:t>Introduction</a:t>
            </a:r>
            <a:endParaRPr lang="en-US" sz="5000" b="1" strike="noStrike" spc="-1" dirty="0">
              <a:solidFill>
                <a:srgbClr val="000000"/>
              </a:solidFill>
              <a:latin typeface=""/>
            </a:endParaRPr>
          </a:p>
        </p:txBody>
      </p:sp>
      <p:sp>
        <p:nvSpPr>
          <p:cNvPr id="5" name="PlaceHolder 1">
            <a:extLst>
              <a:ext uri="{FF2B5EF4-FFF2-40B4-BE49-F238E27FC236}">
                <a16:creationId xmlns:a16="http://schemas.microsoft.com/office/drawing/2014/main" id="{13A89617-9705-D94C-30DD-59B48B190641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275860" y="1558204"/>
            <a:ext cx="12708620" cy="11084760"/>
          </a:xfrm>
          <a:prstGeom prst="rect">
            <a:avLst/>
          </a:prstGeom>
          <a:noFill/>
          <a:ln w="12600">
            <a:noFill/>
          </a:ln>
        </p:spPr>
        <p:txBody>
          <a:bodyPr lIns="71280" tIns="71280" rIns="71280" bIns="71280" anchor="t">
            <a:noAutofit/>
          </a:bodyPr>
          <a:lstStyle/>
          <a:p>
            <a:pPr defTabSz="821520">
              <a:lnSpc>
                <a:spcPct val="100000"/>
              </a:lnSpc>
              <a:spcBef>
                <a:spcPts val="2801"/>
              </a:spcBef>
              <a:buClr>
                <a:srgbClr val="000000"/>
              </a:buClr>
              <a:buSzPct val="125000"/>
            </a:pPr>
            <a:br>
              <a:rPr lang="en-US" sz="4000" b="1" spc="-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br>
              <a:rPr lang="en-US" sz="4000" b="1" spc="-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b="1" spc="-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Recessive dystrophic epidermolysis bullosa (RDEB)</a:t>
            </a:r>
            <a:endParaRPr lang="en-US" sz="4000" spc="-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571500" indent="-571500" defTabSz="821520">
              <a:lnSpc>
                <a:spcPct val="100000"/>
              </a:lnSpc>
              <a:spcBef>
                <a:spcPts val="2801"/>
              </a:spcBef>
              <a:buClr>
                <a:srgbClr val="000000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 spc="-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Affects </a:t>
            </a:r>
            <a:r>
              <a:rPr lang="en-US" sz="4000" b="1" spc="-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~3.5–20.4 people per million</a:t>
            </a:r>
          </a:p>
          <a:p>
            <a:pPr marL="571500" indent="-571500" defTabSz="821520">
              <a:lnSpc>
                <a:spcPct val="100000"/>
              </a:lnSpc>
              <a:spcBef>
                <a:spcPts val="2801"/>
              </a:spcBef>
              <a:buClr>
                <a:srgbClr val="000000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 b="1" spc="-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Chronic, non-healing wounds</a:t>
            </a:r>
            <a:r>
              <a:rPr lang="en-US" sz="4000" spc="-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extreme skin fragility, recurrent infections, elevated risk of squamous cell carcinoma</a:t>
            </a:r>
          </a:p>
          <a:p>
            <a:pPr marL="571500" indent="-571500" defTabSz="821520">
              <a:lnSpc>
                <a:spcPct val="100000"/>
              </a:lnSpc>
              <a:spcBef>
                <a:spcPts val="2801"/>
              </a:spcBef>
              <a:buClr>
                <a:srgbClr val="000000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 b="1" spc="-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Highly heterogeneous</a:t>
            </a:r>
            <a:r>
              <a:rPr lang="en-US" sz="4000" spc="-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: tissue composition, inflammation, depth, and border morphology</a:t>
            </a:r>
            <a:br>
              <a:rPr lang="en-US" sz="4000" spc="-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endParaRPr lang="en-US" sz="4000" spc="-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defTabSz="821520">
              <a:lnSpc>
                <a:spcPct val="100000"/>
              </a:lnSpc>
              <a:spcBef>
                <a:spcPts val="2801"/>
              </a:spcBef>
              <a:buClr>
                <a:srgbClr val="000000"/>
              </a:buClr>
              <a:buSzPct val="125000"/>
            </a:pPr>
            <a:r>
              <a:rPr lang="en-US" sz="4000" b="1" spc="-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Dataset: 21 patients, 53 clinical images </a:t>
            </a:r>
            <a:r>
              <a:rPr lang="en-US" sz="4000" spc="-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(different body parts), 120 individually annotated wounds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71375E4-B890-FFC0-6F4E-9624D21E31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15259" y="1855967"/>
            <a:ext cx="9322930" cy="9283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35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7A8BF3-408D-F895-C362-AEA70C792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">
            <a:extLst>
              <a:ext uri="{FF2B5EF4-FFF2-40B4-BE49-F238E27FC236}">
                <a16:creationId xmlns:a16="http://schemas.microsoft.com/office/drawing/2014/main" id="{CECE7BE4-9BCE-25E8-66A9-795122890135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295199" y="321840"/>
            <a:ext cx="22226134" cy="987480"/>
          </a:xfrm>
          <a:prstGeom prst="rect">
            <a:avLst/>
          </a:prstGeom>
          <a:noFill/>
          <a:ln w="12600">
            <a:noFill/>
          </a:ln>
        </p:spPr>
        <p:txBody>
          <a:bodyPr lIns="71280" tIns="71280" rIns="71280" bIns="71280" anchor="t">
            <a:noAutofit/>
          </a:bodyPr>
          <a:lstStyle/>
          <a:p>
            <a:pPr indent="0" defTabSz="82152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6000" b="1" strike="noStrike" spc="-1" dirty="0">
                <a:solidFill>
                  <a:srgbClr val="000000"/>
                </a:solidFill>
                <a:latin typeface=""/>
                <a:ea typeface="Impact"/>
              </a:rPr>
              <a:t>Model overview</a:t>
            </a:r>
            <a:endParaRPr lang="en-US" sz="5000" b="1" strike="noStrike" spc="-1" dirty="0">
              <a:solidFill>
                <a:srgbClr val="000000"/>
              </a:solidFill>
              <a:latin typeface="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BDEAFCF-C1E3-FD23-D2D4-ADED243FD09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2588" y="1558204"/>
            <a:ext cx="19966243" cy="10178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215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3124C8-2AB6-03A0-D979-F69F0939D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">
            <a:extLst>
              <a:ext uri="{FF2B5EF4-FFF2-40B4-BE49-F238E27FC236}">
                <a16:creationId xmlns:a16="http://schemas.microsoft.com/office/drawing/2014/main" id="{23D7249A-BE9E-BC51-B070-05C475BA7327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295199" y="321840"/>
            <a:ext cx="22226134" cy="987480"/>
          </a:xfrm>
          <a:prstGeom prst="rect">
            <a:avLst/>
          </a:prstGeom>
          <a:noFill/>
          <a:ln w="12600">
            <a:noFill/>
          </a:ln>
        </p:spPr>
        <p:txBody>
          <a:bodyPr lIns="71280" tIns="71280" rIns="71280" bIns="71280" anchor="t">
            <a:noAutofit/>
          </a:bodyPr>
          <a:lstStyle/>
          <a:p>
            <a:pPr indent="0" defTabSz="82152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6000" b="1" spc="-1" dirty="0">
                <a:solidFill>
                  <a:srgbClr val="000000"/>
                </a:solidFill>
                <a:latin typeface=""/>
              </a:rPr>
              <a:t>Expert triplet annotation</a:t>
            </a:r>
            <a:endParaRPr lang="en-US" sz="5000" b="1" strike="noStrike" spc="-1" dirty="0">
              <a:solidFill>
                <a:srgbClr val="000000"/>
              </a:solidFill>
              <a:latin typeface="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FB5854-7CC0-D5BC-97F8-F5ECBC680A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353" y="1678449"/>
            <a:ext cx="16155724" cy="11230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248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67E80-30E1-0F4C-F884-6144132EA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">
            <a:extLst>
              <a:ext uri="{FF2B5EF4-FFF2-40B4-BE49-F238E27FC236}">
                <a16:creationId xmlns:a16="http://schemas.microsoft.com/office/drawing/2014/main" id="{B78E9ABE-20D3-5CE5-00C9-55BE26C5F46D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295199" y="321840"/>
            <a:ext cx="22226134" cy="987480"/>
          </a:xfrm>
          <a:prstGeom prst="rect">
            <a:avLst/>
          </a:prstGeom>
          <a:noFill/>
          <a:ln w="12600">
            <a:noFill/>
          </a:ln>
        </p:spPr>
        <p:txBody>
          <a:bodyPr lIns="71280" tIns="71280" rIns="71280" bIns="71280" anchor="t">
            <a:noAutofit/>
          </a:bodyPr>
          <a:lstStyle/>
          <a:p>
            <a:pPr indent="0" defTabSz="82152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6000" b="1" spc="-1" dirty="0">
                <a:solidFill>
                  <a:srgbClr val="000000"/>
                </a:solidFill>
                <a:latin typeface=""/>
              </a:rPr>
              <a:t>Expert triplet embedding</a:t>
            </a:r>
            <a:endParaRPr lang="en-US" sz="5000" b="1" strike="noStrike" spc="-1" dirty="0">
              <a:solidFill>
                <a:srgbClr val="000000"/>
              </a:solidFill>
              <a:latin typeface="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B18268F-F048-60B6-FA16-A2A8046AAD0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01461" y="1679171"/>
            <a:ext cx="18413610" cy="10357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958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44E029-EE9D-3D91-C825-9EB7582B9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">
            <a:extLst>
              <a:ext uri="{FF2B5EF4-FFF2-40B4-BE49-F238E27FC236}">
                <a16:creationId xmlns:a16="http://schemas.microsoft.com/office/drawing/2014/main" id="{E17792EE-36EB-11C0-2719-92BDE0BB80F5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295199" y="321840"/>
            <a:ext cx="22226134" cy="987480"/>
          </a:xfrm>
          <a:prstGeom prst="rect">
            <a:avLst/>
          </a:prstGeom>
          <a:noFill/>
          <a:ln w="12600">
            <a:noFill/>
          </a:ln>
        </p:spPr>
        <p:txBody>
          <a:bodyPr lIns="71280" tIns="71280" rIns="71280" bIns="71280" anchor="t">
            <a:noAutofit/>
          </a:bodyPr>
          <a:lstStyle/>
          <a:p>
            <a:pPr indent="0" defTabSz="82152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6000" b="1" spc="-1" dirty="0">
                <a:solidFill>
                  <a:srgbClr val="000000"/>
                </a:solidFill>
                <a:latin typeface=""/>
              </a:rPr>
              <a:t>Quantitative results</a:t>
            </a:r>
            <a:endParaRPr lang="en-US" sz="5000" b="1" strike="noStrike" spc="-1" dirty="0">
              <a:solidFill>
                <a:srgbClr val="000000"/>
              </a:solidFill>
              <a:latin typeface="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9ACC53-0390-89E8-705F-44E16F4298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429" y="2779221"/>
            <a:ext cx="14625926" cy="81575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CB814EE-B31B-291B-A62A-3EE98732FB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20271" y="775217"/>
            <a:ext cx="6314276" cy="573365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975CD76-2C89-AD68-1751-CAF2AD7E26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92656" y="7057501"/>
            <a:ext cx="4369506" cy="5440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911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09966-D299-B21B-D7D1-5A13D6587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">
            <a:extLst>
              <a:ext uri="{FF2B5EF4-FFF2-40B4-BE49-F238E27FC236}">
                <a16:creationId xmlns:a16="http://schemas.microsoft.com/office/drawing/2014/main" id="{39018443-E1DB-A6FA-BDB8-BE2D1DA5D4F3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295199" y="321840"/>
            <a:ext cx="22226134" cy="987480"/>
          </a:xfrm>
          <a:prstGeom prst="rect">
            <a:avLst/>
          </a:prstGeom>
          <a:noFill/>
          <a:ln w="12600">
            <a:noFill/>
          </a:ln>
        </p:spPr>
        <p:txBody>
          <a:bodyPr lIns="71280" tIns="71280" rIns="71280" bIns="71280" anchor="t">
            <a:noAutofit/>
          </a:bodyPr>
          <a:lstStyle/>
          <a:p>
            <a:pPr indent="0" defTabSz="82152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6000" b="1" spc="-1" dirty="0">
                <a:solidFill>
                  <a:srgbClr val="000000"/>
                </a:solidFill>
                <a:latin typeface=""/>
              </a:rPr>
              <a:t>Qualitative results</a:t>
            </a:r>
            <a:endParaRPr lang="en-US" sz="5000" b="1" strike="noStrike" spc="-1" dirty="0">
              <a:solidFill>
                <a:srgbClr val="000000"/>
              </a:solidFill>
              <a:latin typeface="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A7B8D5-B6B0-09C7-474D-434355542D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6047" y="3018673"/>
            <a:ext cx="18702653" cy="6374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2992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85E3007-047B-8F63-4F11-7DAA22E684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131" y="10313194"/>
            <a:ext cx="6394029" cy="2075287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B56AA386-7F9B-06D5-2FAB-5ACDB6F4121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907659" y="10917924"/>
            <a:ext cx="5025733" cy="85404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3C01297-94EC-3A61-3CD4-45B0D609CB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6952" y="9987914"/>
            <a:ext cx="4760432" cy="2725849"/>
          </a:xfrm>
          <a:prstGeom prst="rect">
            <a:avLst/>
          </a:prstGeom>
        </p:spPr>
      </p:pic>
      <p:sp>
        <p:nvSpPr>
          <p:cNvPr id="2" name="PlaceHolder 2">
            <a:extLst>
              <a:ext uri="{FF2B5EF4-FFF2-40B4-BE49-F238E27FC236}">
                <a16:creationId xmlns:a16="http://schemas.microsoft.com/office/drawing/2014/main" id="{9B12A5D1-B394-B2D4-E4CD-5859D9F3A9FE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295199" y="321840"/>
            <a:ext cx="22226134" cy="987480"/>
          </a:xfrm>
          <a:prstGeom prst="rect">
            <a:avLst/>
          </a:prstGeom>
          <a:noFill/>
          <a:ln w="12600">
            <a:noFill/>
          </a:ln>
        </p:spPr>
        <p:txBody>
          <a:bodyPr lIns="71280" tIns="71280" rIns="71280" bIns="71280" anchor="t">
            <a:noAutofit/>
          </a:bodyPr>
          <a:lstStyle/>
          <a:p>
            <a:pPr indent="0" defTabSz="82152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6000" b="1" strike="noStrike" spc="-1" dirty="0">
                <a:solidFill>
                  <a:srgbClr val="000000"/>
                </a:solidFill>
                <a:latin typeface=""/>
                <a:ea typeface="Impact"/>
              </a:rPr>
              <a:t>Summary</a:t>
            </a:r>
            <a:endParaRPr lang="en-US" sz="5000" b="1" strike="noStrike" spc="-1" dirty="0">
              <a:solidFill>
                <a:srgbClr val="000000"/>
              </a:solidFill>
              <a:latin typeface="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658D4BC-F615-5F2E-E340-5FECC7EADA49}"/>
              </a:ext>
            </a:extLst>
          </p:cNvPr>
          <p:cNvGrpSpPr/>
          <p:nvPr/>
        </p:nvGrpSpPr>
        <p:grpSpPr>
          <a:xfrm>
            <a:off x="14125575" y="1583653"/>
            <a:ext cx="11781358" cy="1033093"/>
            <a:chOff x="8320110" y="358576"/>
            <a:chExt cx="11781358" cy="1033093"/>
          </a:xfrm>
        </p:grpSpPr>
        <p:sp>
          <p:nvSpPr>
            <p:cNvPr id="7" name="PlaceHolder 2">
              <a:extLst>
                <a:ext uri="{FF2B5EF4-FFF2-40B4-BE49-F238E27FC236}">
                  <a16:creationId xmlns:a16="http://schemas.microsoft.com/office/drawing/2014/main" id="{2437196E-66C5-C492-F898-0A6BC923DC88}"/>
                </a:ext>
              </a:extLst>
            </p:cNvPr>
            <p:cNvSpPr txBox="1">
              <a:spLocks/>
            </p:cNvSpPr>
            <p:nvPr/>
          </p:nvSpPr>
          <p:spPr>
            <a:xfrm>
              <a:off x="9550013" y="404189"/>
              <a:ext cx="10551455" cy="987480"/>
            </a:xfrm>
            <a:prstGeom prst="rect">
              <a:avLst/>
            </a:prstGeom>
            <a:noFill/>
            <a:ln w="12600">
              <a:noFill/>
            </a:ln>
          </p:spPr>
          <p:txBody>
            <a:bodyPr lIns="71280" tIns="71280" rIns="71280" bIns="71280" anchor="t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defTabSz="821520"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4000" spc="-1" dirty="0" err="1">
                  <a:solidFill>
                    <a:srgbClr val="00000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fabian.kabus@uniklinik-freiburg.de</a:t>
              </a:r>
              <a:endParaRPr lang="en-US" sz="4000" spc="-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24E7ED7-1D56-A492-FFDD-C1BBF37A9DD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320110" y="358576"/>
              <a:ext cx="954106" cy="954106"/>
            </a:xfrm>
            <a:prstGeom prst="rect">
              <a:avLst/>
            </a:prstGeom>
          </p:spPr>
        </p:pic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CD20C415-5C36-CFD0-FF15-011963401E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5575" y="3001992"/>
            <a:ext cx="9534540" cy="6975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laceHolder 1">
            <a:extLst>
              <a:ext uri="{FF2B5EF4-FFF2-40B4-BE49-F238E27FC236}">
                <a16:creationId xmlns:a16="http://schemas.microsoft.com/office/drawing/2014/main" id="{8385904A-A174-BB14-E311-3378684050A2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275860" y="3001992"/>
            <a:ext cx="11677842" cy="11084760"/>
          </a:xfrm>
          <a:prstGeom prst="rect">
            <a:avLst/>
          </a:prstGeom>
          <a:noFill/>
          <a:ln w="12600">
            <a:noFill/>
          </a:ln>
        </p:spPr>
        <p:txBody>
          <a:bodyPr lIns="71280" tIns="71280" rIns="71280" bIns="71280" anchor="t">
            <a:noAutofit/>
          </a:bodyPr>
          <a:lstStyle/>
          <a:p>
            <a:pPr marL="571500" indent="-571500" defTabSz="821520">
              <a:lnSpc>
                <a:spcPct val="100000"/>
              </a:lnSpc>
              <a:spcBef>
                <a:spcPts val="2801"/>
              </a:spcBef>
              <a:buClr>
                <a:srgbClr val="000000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 spc="-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Triplet questions are a useful tool to query similarity relationships from clinical experts.</a:t>
            </a:r>
          </a:p>
          <a:p>
            <a:pPr marL="571500" indent="-571500" defTabSz="821520">
              <a:lnSpc>
                <a:spcPct val="100000"/>
              </a:lnSpc>
              <a:spcBef>
                <a:spcPts val="2801"/>
              </a:spcBef>
              <a:buClr>
                <a:srgbClr val="000000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 spc="-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They also work for LLMs, improving agreement with clinical expert at the cost of computation.</a:t>
            </a:r>
          </a:p>
          <a:p>
            <a:pPr marL="571500" indent="-571500" defTabSz="821520">
              <a:lnSpc>
                <a:spcPct val="100000"/>
              </a:lnSpc>
              <a:spcBef>
                <a:spcPts val="2801"/>
              </a:spcBef>
              <a:buClr>
                <a:srgbClr val="000000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 spc="-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Finetuning the vision backbone improves agreement as well.</a:t>
            </a:r>
          </a:p>
          <a:p>
            <a:pPr marL="571500" indent="-571500" defTabSz="821520">
              <a:lnSpc>
                <a:spcPct val="100000"/>
              </a:lnSpc>
              <a:spcBef>
                <a:spcPts val="2801"/>
              </a:spcBef>
              <a:buClr>
                <a:srgbClr val="000000"/>
              </a:buClr>
              <a:buSzPct val="125000"/>
              <a:buFont typeface="Arial" panose="020B0604020202020204" pitchFamily="34" charset="0"/>
              <a:buChar char="•"/>
            </a:pPr>
            <a:endParaRPr lang="en-US" sz="4000" spc="-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9" name="PlaceHolder 2">
            <a:extLst>
              <a:ext uri="{FF2B5EF4-FFF2-40B4-BE49-F238E27FC236}">
                <a16:creationId xmlns:a16="http://schemas.microsoft.com/office/drawing/2014/main" id="{56F15C3B-26DF-9E5D-0D45-5EED5128F1AF}"/>
              </a:ext>
            </a:extLst>
          </p:cNvPr>
          <p:cNvSpPr txBox="1">
            <a:spLocks/>
          </p:cNvSpPr>
          <p:nvPr/>
        </p:nvSpPr>
        <p:spPr>
          <a:xfrm>
            <a:off x="13752590" y="9987914"/>
            <a:ext cx="10551455" cy="987480"/>
          </a:xfrm>
          <a:prstGeom prst="rect">
            <a:avLst/>
          </a:prstGeom>
          <a:noFill/>
          <a:ln w="12600">
            <a:noFill/>
          </a:ln>
        </p:spPr>
        <p:txBody>
          <a:bodyPr lIns="71280" tIns="71280" rIns="71280" bIns="7128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821520">
              <a:lnSpc>
                <a:spcPct val="100000"/>
              </a:lnSpc>
              <a:tabLst>
                <a:tab pos="0" algn="l"/>
              </a:tabLst>
            </a:pPr>
            <a:r>
              <a:rPr lang="en-US" sz="4000" spc="-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CRC Small Data</a:t>
            </a:r>
          </a:p>
        </p:txBody>
      </p:sp>
    </p:spTree>
    <p:extLst>
      <p:ext uri="{BB962C8B-B14F-4D97-AF65-F5344CB8AC3E}">
        <p14:creationId xmlns:p14="http://schemas.microsoft.com/office/powerpoint/2010/main" val="4060784432"/>
      </p:ext>
    </p:extLst>
  </p:cSld>
  <p:clrMapOvr>
    <a:masterClrMapping/>
  </p:clrMapOvr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29811</TotalTime>
  <Words>220</Words>
  <Application>Microsoft Office PowerPoint</Application>
  <PresentationFormat>Custom</PresentationFormat>
  <Paragraphs>31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8</vt:i4>
      </vt:variant>
    </vt:vector>
  </HeadingPairs>
  <TitlesOfParts>
    <vt:vector size="22" baseType="lpstr">
      <vt:lpstr>Arial</vt:lpstr>
      <vt:lpstr>Calibri</vt:lpstr>
      <vt:lpstr>Helvetica Neue</vt:lpstr>
      <vt:lpstr>Helvetica Neue Medium</vt:lpstr>
      <vt:lpstr>Symbol</vt:lpstr>
      <vt:lpstr>Wingdings</vt:lpstr>
      <vt:lpstr>White</vt:lpstr>
      <vt:lpstr>White</vt:lpstr>
      <vt:lpstr>White</vt:lpstr>
      <vt:lpstr>White</vt:lpstr>
      <vt:lpstr>White</vt:lpstr>
      <vt:lpstr>White</vt:lpstr>
      <vt:lpstr>White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Update from the Fusion Hub</dc:title>
  <dc:subject/>
  <dc:creator/>
  <dc:description/>
  <cp:lastModifiedBy>Mehemmed Emre Celebi</cp:lastModifiedBy>
  <cp:revision>44</cp:revision>
  <cp:lastPrinted>2024-07-17T09:30:31Z</cp:lastPrinted>
  <dcterms:modified xsi:type="dcterms:W3CDTF">2026-09-22T23:30:13Z</dcterms:modified>
  <dc:language>en-US</dc:language>
</cp:coreProperties>
</file>