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65" r:id="rId4"/>
    <p:sldId id="267" r:id="rId5"/>
    <p:sldId id="268" r:id="rId6"/>
    <p:sldId id="266" r:id="rId7"/>
    <p:sldId id="269" r:id="rId8"/>
    <p:sldId id="270" r:id="rId9"/>
    <p:sldId id="273" r:id="rId10"/>
    <p:sldId id="260" r:id="rId11"/>
    <p:sldId id="261" r:id="rId12"/>
    <p:sldId id="272" r:id="rId13"/>
    <p:sldId id="271" r:id="rId14"/>
    <p:sldId id="262" r:id="rId15"/>
    <p:sldId id="26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E73C53-9B3D-4722-BBE7-4FFD7E9A5E17}" v="241" dt="2025-09-17T02:44:37.347"/>
    <p1510:client id="{6AB86D73-366A-4444-A6D3-3D4E1E4C09D9}" v="1043" dt="2025-09-16T11:19:06.170"/>
    <p1510:client id="{B8572D14-6F33-4F69-A80E-18A3A9222F29}" v="209" dt="2025-09-15T08:03:59.995"/>
    <p1510:client id="{C67B5FAE-7423-4F53-B8E0-DC775078FB13}" v="2" dt="2025-09-17T03:17:32.092"/>
    <p1510:client id="{D08EDCD9-E74E-40FC-A69F-714F5B6F85C0}" v="40" dt="2025-09-16T19:10:15.132"/>
    <p1510:client id="{E77D1805-BCE8-4FB3-9C44-EB0EE90BA61D}" v="31" dt="2025-09-16T20:03:51.914"/>
    <p1510:client id="{F833025F-4A63-47B9-84F1-BFCD17EA57E8}" v="2820" dt="2025-09-16T15:43:14.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53"/>
    <p:restoredTop sz="94845"/>
  </p:normalViewPr>
  <p:slideViewPr>
    <p:cSldViewPr snapToGrid="0">
      <p:cViewPr varScale="1">
        <p:scale>
          <a:sx n="96" d="100"/>
          <a:sy n="96" d="100"/>
        </p:scale>
        <p:origin x="17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can Stothers" userId="cVu4c6Nfk6wrpVhBtblxI/UILH0mVqE+ztenefdeNX8=" providerId="None" clId="Web-{F833025F-4A63-47B9-84F1-BFCD17EA57E8}"/>
    <pc:docChg chg="modSld">
      <pc:chgData name="Duncan Stothers" userId="cVu4c6Nfk6wrpVhBtblxI/UILH0mVqE+ztenefdeNX8=" providerId="None" clId="Web-{F833025F-4A63-47B9-84F1-BFCD17EA57E8}" dt="2025-09-16T15:49:42.243" v="2188"/>
      <pc:docMkLst>
        <pc:docMk/>
      </pc:docMkLst>
      <pc:sldChg chg="modNotes">
        <pc:chgData name="Duncan Stothers" userId="cVu4c6Nfk6wrpVhBtblxI/UILH0mVqE+ztenefdeNX8=" providerId="None" clId="Web-{F833025F-4A63-47B9-84F1-BFCD17EA57E8}" dt="2025-09-16T15:49:42.243" v="2188"/>
        <pc:sldMkLst>
          <pc:docMk/>
          <pc:sldMk cId="3675881294" sldId="256"/>
        </pc:sldMkLst>
      </pc:sldChg>
      <pc:sldChg chg="modSp">
        <pc:chgData name="Duncan Stothers" userId="cVu4c6Nfk6wrpVhBtblxI/UILH0mVqE+ztenefdeNX8=" providerId="None" clId="Web-{F833025F-4A63-47B9-84F1-BFCD17EA57E8}" dt="2025-09-16T14:02:33.029" v="3" actId="20577"/>
        <pc:sldMkLst>
          <pc:docMk/>
          <pc:sldMk cId="1731962679" sldId="257"/>
        </pc:sldMkLst>
        <pc:spChg chg="mod">
          <ac:chgData name="Duncan Stothers" userId="cVu4c6Nfk6wrpVhBtblxI/UILH0mVqE+ztenefdeNX8=" providerId="None" clId="Web-{F833025F-4A63-47B9-84F1-BFCD17EA57E8}" dt="2025-09-16T14:02:33.029" v="3" actId="20577"/>
          <ac:spMkLst>
            <pc:docMk/>
            <pc:sldMk cId="1731962679" sldId="257"/>
            <ac:spMk id="3" creationId="{E6D60738-4D3E-6BF9-83BF-FCFC0A0A8975}"/>
          </ac:spMkLst>
        </pc:spChg>
      </pc:sldChg>
      <pc:sldChg chg="modSp">
        <pc:chgData name="Duncan Stothers" userId="cVu4c6Nfk6wrpVhBtblxI/UILH0mVqE+ztenefdeNX8=" providerId="None" clId="Web-{F833025F-4A63-47B9-84F1-BFCD17EA57E8}" dt="2025-09-16T14:03:59.794" v="21" actId="20577"/>
        <pc:sldMkLst>
          <pc:docMk/>
          <pc:sldMk cId="2808175323" sldId="260"/>
        </pc:sldMkLst>
        <pc:spChg chg="mod">
          <ac:chgData name="Duncan Stothers" userId="cVu4c6Nfk6wrpVhBtblxI/UILH0mVqE+ztenefdeNX8=" providerId="None" clId="Web-{F833025F-4A63-47B9-84F1-BFCD17EA57E8}" dt="2025-09-16T14:03:59.794" v="21" actId="20577"/>
          <ac:spMkLst>
            <pc:docMk/>
            <pc:sldMk cId="2808175323" sldId="260"/>
            <ac:spMk id="9" creationId="{AAFAD2D1-CE55-BDED-B60D-A3A78610B5BF}"/>
          </ac:spMkLst>
        </pc:spChg>
      </pc:sldChg>
      <pc:sldChg chg="addSp modSp">
        <pc:chgData name="Duncan Stothers" userId="cVu4c6Nfk6wrpVhBtblxI/UILH0mVqE+ztenefdeNX8=" providerId="None" clId="Web-{F833025F-4A63-47B9-84F1-BFCD17EA57E8}" dt="2025-09-16T15:43:14.481" v="2187" actId="20577"/>
        <pc:sldMkLst>
          <pc:docMk/>
          <pc:sldMk cId="1835212547" sldId="262"/>
        </pc:sldMkLst>
        <pc:spChg chg="mod">
          <ac:chgData name="Duncan Stothers" userId="cVu4c6Nfk6wrpVhBtblxI/UILH0mVqE+ztenefdeNX8=" providerId="None" clId="Web-{F833025F-4A63-47B9-84F1-BFCD17EA57E8}" dt="2025-09-16T15:42:25.825" v="2161" actId="20577"/>
          <ac:spMkLst>
            <pc:docMk/>
            <pc:sldMk cId="1835212547" sldId="262"/>
            <ac:spMk id="3" creationId="{6EBCAAA1-9C65-67B5-844C-0447F68E4D91}"/>
          </ac:spMkLst>
        </pc:spChg>
        <pc:spChg chg="mod">
          <ac:chgData name="Duncan Stothers" userId="cVu4c6Nfk6wrpVhBtblxI/UILH0mVqE+ztenefdeNX8=" providerId="None" clId="Web-{F833025F-4A63-47B9-84F1-BFCD17EA57E8}" dt="2025-09-16T15:43:14.481" v="2187" actId="20577"/>
          <ac:spMkLst>
            <pc:docMk/>
            <pc:sldMk cId="1835212547" sldId="262"/>
            <ac:spMk id="4" creationId="{8E1265D4-82AD-860C-0C2C-05F63E6AD539}"/>
          </ac:spMkLst>
        </pc:spChg>
        <pc:spChg chg="mod">
          <ac:chgData name="Duncan Stothers" userId="cVu4c6Nfk6wrpVhBtblxI/UILH0mVqE+ztenefdeNX8=" providerId="None" clId="Web-{F833025F-4A63-47B9-84F1-BFCD17EA57E8}" dt="2025-09-16T15:42:30.403" v="2162" actId="20577"/>
          <ac:spMkLst>
            <pc:docMk/>
            <pc:sldMk cId="1835212547" sldId="262"/>
            <ac:spMk id="8" creationId="{7E8ED245-0550-5164-6435-6D569C4D3EDF}"/>
          </ac:spMkLst>
        </pc:spChg>
        <pc:picChg chg="mod">
          <ac:chgData name="Duncan Stothers" userId="cVu4c6Nfk6wrpVhBtblxI/UILH0mVqE+ztenefdeNX8=" providerId="None" clId="Web-{F833025F-4A63-47B9-84F1-BFCD17EA57E8}" dt="2025-09-16T15:23:34.259" v="1943" actId="1076"/>
          <ac:picMkLst>
            <pc:docMk/>
            <pc:sldMk cId="1835212547" sldId="262"/>
            <ac:picMk id="6" creationId="{D400CE6B-4BA2-9EE5-239C-D72F85DE1AED}"/>
          </ac:picMkLst>
        </pc:picChg>
        <pc:picChg chg="add mod">
          <ac:chgData name="Duncan Stothers" userId="cVu4c6Nfk6wrpVhBtblxI/UILH0mVqE+ztenefdeNX8=" providerId="None" clId="Web-{F833025F-4A63-47B9-84F1-BFCD17EA57E8}" dt="2025-09-16T15:42:34.731" v="2163" actId="1076"/>
          <ac:picMkLst>
            <pc:docMk/>
            <pc:sldMk cId="1835212547" sldId="262"/>
            <ac:picMk id="7" creationId="{F59A62EA-DE9E-FD8C-3775-3905F228180C}"/>
          </ac:picMkLst>
        </pc:picChg>
        <pc:picChg chg="add mod">
          <ac:chgData name="Duncan Stothers" userId="cVu4c6Nfk6wrpVhBtblxI/UILH0mVqE+ztenefdeNX8=" providerId="None" clId="Web-{F833025F-4A63-47B9-84F1-BFCD17EA57E8}" dt="2025-09-16T15:23:34.275" v="1944" actId="1076"/>
          <ac:picMkLst>
            <pc:docMk/>
            <pc:sldMk cId="1835212547" sldId="262"/>
            <ac:picMk id="9" creationId="{C1639F91-4185-F7B4-2E0C-1EF1C1ED92AA}"/>
          </ac:picMkLst>
        </pc:picChg>
      </pc:sldChg>
      <pc:sldChg chg="addSp modSp">
        <pc:chgData name="Duncan Stothers" userId="cVu4c6Nfk6wrpVhBtblxI/UILH0mVqE+ztenefdeNX8=" providerId="None" clId="Web-{F833025F-4A63-47B9-84F1-BFCD17EA57E8}" dt="2025-09-16T15:26:26.694" v="1958" actId="1076"/>
        <pc:sldMkLst>
          <pc:docMk/>
          <pc:sldMk cId="3682844293" sldId="263"/>
        </pc:sldMkLst>
        <pc:spChg chg="mod">
          <ac:chgData name="Duncan Stothers" userId="cVu4c6Nfk6wrpVhBtblxI/UILH0mVqE+ztenefdeNX8=" providerId="None" clId="Web-{F833025F-4A63-47B9-84F1-BFCD17EA57E8}" dt="2025-09-16T15:25:59.741" v="1955" actId="20577"/>
          <ac:spMkLst>
            <pc:docMk/>
            <pc:sldMk cId="3682844293" sldId="263"/>
            <ac:spMk id="3" creationId="{ABD5D9D3-59C7-B539-CCE5-187F36443DD4}"/>
          </ac:spMkLst>
        </pc:spChg>
        <pc:spChg chg="mod">
          <ac:chgData name="Duncan Stothers" userId="cVu4c6Nfk6wrpVhBtblxI/UILH0mVqE+ztenefdeNX8=" providerId="None" clId="Web-{F833025F-4A63-47B9-84F1-BFCD17EA57E8}" dt="2025-09-16T15:25:12.929" v="1946" actId="20577"/>
          <ac:spMkLst>
            <pc:docMk/>
            <pc:sldMk cId="3682844293" sldId="263"/>
            <ac:spMk id="6" creationId="{3B88AC1C-9F9C-B936-DC7A-76B647704BC3}"/>
          </ac:spMkLst>
        </pc:spChg>
        <pc:picChg chg="add mod">
          <ac:chgData name="Duncan Stothers" userId="cVu4c6Nfk6wrpVhBtblxI/UILH0mVqE+ztenefdeNX8=" providerId="None" clId="Web-{F833025F-4A63-47B9-84F1-BFCD17EA57E8}" dt="2025-09-16T15:26:26.694" v="1958" actId="1076"/>
          <ac:picMkLst>
            <pc:docMk/>
            <pc:sldMk cId="3682844293" sldId="263"/>
            <ac:picMk id="5" creationId="{DF9C73D8-B04D-862F-1BAB-7D0B577D47F7}"/>
          </ac:picMkLst>
        </pc:picChg>
      </pc:sldChg>
      <pc:sldChg chg="addSp delSp modSp">
        <pc:chgData name="Duncan Stothers" userId="cVu4c6Nfk6wrpVhBtblxI/UILH0mVqE+ztenefdeNX8=" providerId="None" clId="Web-{F833025F-4A63-47B9-84F1-BFCD17EA57E8}" dt="2025-09-16T15:42:04.653" v="2159" actId="20577"/>
        <pc:sldMkLst>
          <pc:docMk/>
          <pc:sldMk cId="2876029918" sldId="271"/>
        </pc:sldMkLst>
        <pc:spChg chg="add mod">
          <ac:chgData name="Duncan Stothers" userId="cVu4c6Nfk6wrpVhBtblxI/UILH0mVqE+ztenefdeNX8=" providerId="None" clId="Web-{F833025F-4A63-47B9-84F1-BFCD17EA57E8}" dt="2025-09-16T15:42:04.653" v="2159" actId="20577"/>
          <ac:spMkLst>
            <pc:docMk/>
            <pc:sldMk cId="2876029918" sldId="271"/>
            <ac:spMk id="3" creationId="{DA1C5DFC-8B87-426E-AEDF-2DECF80F9BD7}"/>
          </ac:spMkLst>
        </pc:spChg>
        <pc:spChg chg="add del mod">
          <ac:chgData name="Duncan Stothers" userId="cVu4c6Nfk6wrpVhBtblxI/UILH0mVqE+ztenefdeNX8=" providerId="None" clId="Web-{F833025F-4A63-47B9-84F1-BFCD17EA57E8}" dt="2025-09-16T15:10:07.485" v="1652"/>
          <ac:spMkLst>
            <pc:docMk/>
            <pc:sldMk cId="2876029918" sldId="271"/>
            <ac:spMk id="6" creationId="{D536A81B-65E3-AE9A-CAF1-FEFDC9F36DED}"/>
          </ac:spMkLst>
        </pc:spChg>
        <pc:spChg chg="add mod">
          <ac:chgData name="Duncan Stothers" userId="cVu4c6Nfk6wrpVhBtblxI/UILH0mVqE+ztenefdeNX8=" providerId="None" clId="Web-{F833025F-4A63-47B9-84F1-BFCD17EA57E8}" dt="2025-09-16T15:30:44.098" v="1982"/>
          <ac:spMkLst>
            <pc:docMk/>
            <pc:sldMk cId="2876029918" sldId="271"/>
            <ac:spMk id="10" creationId="{6232EDCB-2C0B-0043-5AF8-CD6E42C83895}"/>
          </ac:spMkLst>
        </pc:spChg>
        <pc:spChg chg="add mod">
          <ac:chgData name="Duncan Stothers" userId="cVu4c6Nfk6wrpVhBtblxI/UILH0mVqE+ztenefdeNX8=" providerId="None" clId="Web-{F833025F-4A63-47B9-84F1-BFCD17EA57E8}" dt="2025-09-16T15:31:13.785" v="1986"/>
          <ac:spMkLst>
            <pc:docMk/>
            <pc:sldMk cId="2876029918" sldId="271"/>
            <ac:spMk id="11" creationId="{D2A8B184-8838-12A8-0433-294A667FA9E9}"/>
          </ac:spMkLst>
        </pc:spChg>
        <pc:spChg chg="add mod">
          <ac:chgData name="Duncan Stothers" userId="cVu4c6Nfk6wrpVhBtblxI/UILH0mVqE+ztenefdeNX8=" providerId="None" clId="Web-{F833025F-4A63-47B9-84F1-BFCD17EA57E8}" dt="2025-09-16T15:31:29.254" v="1992" actId="1076"/>
          <ac:spMkLst>
            <pc:docMk/>
            <pc:sldMk cId="2876029918" sldId="271"/>
            <ac:spMk id="13" creationId="{2A561EFD-11D2-3944-0BCD-1FC56EFFD36B}"/>
          </ac:spMkLst>
        </pc:spChg>
        <pc:spChg chg="add mod">
          <ac:chgData name="Duncan Stothers" userId="cVu4c6Nfk6wrpVhBtblxI/UILH0mVqE+ztenefdeNX8=" providerId="None" clId="Web-{F833025F-4A63-47B9-84F1-BFCD17EA57E8}" dt="2025-09-16T15:31:31.504" v="1993" actId="1076"/>
          <ac:spMkLst>
            <pc:docMk/>
            <pc:sldMk cId="2876029918" sldId="271"/>
            <ac:spMk id="14" creationId="{31A858B1-8E1C-C6A2-078E-C41F2459343E}"/>
          </ac:spMkLst>
        </pc:spChg>
        <pc:spChg chg="add mod">
          <ac:chgData name="Duncan Stothers" userId="cVu4c6Nfk6wrpVhBtblxI/UILH0mVqE+ztenefdeNX8=" providerId="None" clId="Web-{F833025F-4A63-47B9-84F1-BFCD17EA57E8}" dt="2025-09-16T15:32:40.035" v="2000" actId="1076"/>
          <ac:spMkLst>
            <pc:docMk/>
            <pc:sldMk cId="2876029918" sldId="271"/>
            <ac:spMk id="15" creationId="{667E97A3-99ED-AA98-986F-F7DB402AC532}"/>
          </ac:spMkLst>
        </pc:spChg>
        <pc:spChg chg="add mod">
          <ac:chgData name="Duncan Stothers" userId="cVu4c6Nfk6wrpVhBtblxI/UILH0mVqE+ztenefdeNX8=" providerId="None" clId="Web-{F833025F-4A63-47B9-84F1-BFCD17EA57E8}" dt="2025-09-16T15:33:00.160" v="2002" actId="1076"/>
          <ac:spMkLst>
            <pc:docMk/>
            <pc:sldMk cId="2876029918" sldId="271"/>
            <ac:spMk id="16" creationId="{4A9AC6AC-618B-8EBD-6ACD-A1A60496A470}"/>
          </ac:spMkLst>
        </pc:spChg>
        <pc:spChg chg="add mod">
          <ac:chgData name="Duncan Stothers" userId="cVu4c6Nfk6wrpVhBtblxI/UILH0mVqE+ztenefdeNX8=" providerId="None" clId="Web-{F833025F-4A63-47B9-84F1-BFCD17EA57E8}" dt="2025-09-16T15:34:27.081" v="2040" actId="1076"/>
          <ac:spMkLst>
            <pc:docMk/>
            <pc:sldMk cId="2876029918" sldId="271"/>
            <ac:spMk id="17" creationId="{A537A73D-DEC2-B3D5-D3B9-CD6BB41976E7}"/>
          </ac:spMkLst>
        </pc:spChg>
        <pc:spChg chg="add mod">
          <ac:chgData name="Duncan Stothers" userId="cVu4c6Nfk6wrpVhBtblxI/UILH0mVqE+ztenefdeNX8=" providerId="None" clId="Web-{F833025F-4A63-47B9-84F1-BFCD17EA57E8}" dt="2025-09-16T15:34:24.159" v="2039" actId="1076"/>
          <ac:spMkLst>
            <pc:docMk/>
            <pc:sldMk cId="2876029918" sldId="271"/>
            <ac:spMk id="18" creationId="{41378799-A6D6-3B38-0FE0-BB52E10F3A7C}"/>
          </ac:spMkLst>
        </pc:spChg>
        <pc:spChg chg="add del">
          <ac:chgData name="Duncan Stothers" userId="cVu4c6Nfk6wrpVhBtblxI/UILH0mVqE+ztenefdeNX8=" providerId="None" clId="Web-{F833025F-4A63-47B9-84F1-BFCD17EA57E8}" dt="2025-09-16T15:35:38.706" v="2042"/>
          <ac:spMkLst>
            <pc:docMk/>
            <pc:sldMk cId="2876029918" sldId="271"/>
            <ac:spMk id="19" creationId="{C9DECC86-2435-F9D2-048B-54F8486D65A6}"/>
          </ac:spMkLst>
        </pc:spChg>
        <pc:spChg chg="add del mod">
          <ac:chgData name="Duncan Stothers" userId="cVu4c6Nfk6wrpVhBtblxI/UILH0mVqE+ztenefdeNX8=" providerId="None" clId="Web-{F833025F-4A63-47B9-84F1-BFCD17EA57E8}" dt="2025-09-16T15:37:26.627" v="2055"/>
          <ac:spMkLst>
            <pc:docMk/>
            <pc:sldMk cId="2876029918" sldId="271"/>
            <ac:spMk id="20" creationId="{483F91ED-B492-D012-AC03-E01AF53D1BF6}"/>
          </ac:spMkLst>
        </pc:spChg>
        <pc:spChg chg="add del mod">
          <ac:chgData name="Duncan Stothers" userId="cVu4c6Nfk6wrpVhBtblxI/UILH0mVqE+ztenefdeNX8=" providerId="None" clId="Web-{F833025F-4A63-47B9-84F1-BFCD17EA57E8}" dt="2025-09-16T15:37:22.924" v="2054"/>
          <ac:spMkLst>
            <pc:docMk/>
            <pc:sldMk cId="2876029918" sldId="271"/>
            <ac:spMk id="21" creationId="{E46A9241-8853-A3E6-9068-55754DF1BAA7}"/>
          </ac:spMkLst>
        </pc:spChg>
        <pc:picChg chg="mod">
          <ac:chgData name="Duncan Stothers" userId="cVu4c6Nfk6wrpVhBtblxI/UILH0mVqE+ztenefdeNX8=" providerId="None" clId="Web-{F833025F-4A63-47B9-84F1-BFCD17EA57E8}" dt="2025-09-16T15:35:43.987" v="2043" actId="1076"/>
          <ac:picMkLst>
            <pc:docMk/>
            <pc:sldMk cId="2876029918" sldId="271"/>
            <ac:picMk id="4" creationId="{D564BF28-0B7E-6A77-8C35-49025886F61A}"/>
          </ac:picMkLst>
        </pc:picChg>
        <pc:cxnChg chg="add del mod">
          <ac:chgData name="Duncan Stothers" userId="cVu4c6Nfk6wrpVhBtblxI/UILH0mVqE+ztenefdeNX8=" providerId="None" clId="Web-{F833025F-4A63-47B9-84F1-BFCD17EA57E8}" dt="2025-09-16T15:35:51.815" v="2045"/>
          <ac:cxnSpMkLst>
            <pc:docMk/>
            <pc:sldMk cId="2876029918" sldId="271"/>
            <ac:cxnSpMk id="7" creationId="{07677234-105F-9B72-E86D-7962320E66C5}"/>
          </ac:cxnSpMkLst>
        </pc:cxnChg>
        <pc:cxnChg chg="add mod">
          <ac:chgData name="Duncan Stothers" userId="cVu4c6Nfk6wrpVhBtblxI/UILH0mVqE+ztenefdeNX8=" providerId="None" clId="Web-{F833025F-4A63-47B9-84F1-BFCD17EA57E8}" dt="2025-09-16T15:28:24.911" v="1969" actId="1076"/>
          <ac:cxnSpMkLst>
            <pc:docMk/>
            <pc:sldMk cId="2876029918" sldId="271"/>
            <ac:cxnSpMk id="8" creationId="{8A0AFBCE-103E-1379-1FCE-FE0E20BEDA9B}"/>
          </ac:cxnSpMkLst>
        </pc:cxnChg>
        <pc:cxnChg chg="add del mod">
          <ac:chgData name="Duncan Stothers" userId="cVu4c6Nfk6wrpVhBtblxI/UILH0mVqE+ztenefdeNX8=" providerId="None" clId="Web-{F833025F-4A63-47B9-84F1-BFCD17EA57E8}" dt="2025-09-16T15:29:30.426" v="1976"/>
          <ac:cxnSpMkLst>
            <pc:docMk/>
            <pc:sldMk cId="2876029918" sldId="271"/>
            <ac:cxnSpMk id="9" creationId="{16B6C31F-EF80-D327-D005-D22E1AFF0E01}"/>
          </ac:cxnSpMkLst>
        </pc:cxnChg>
        <pc:cxnChg chg="add del mod">
          <ac:chgData name="Duncan Stothers" userId="cVu4c6Nfk6wrpVhBtblxI/UILH0mVqE+ztenefdeNX8=" providerId="None" clId="Web-{F833025F-4A63-47B9-84F1-BFCD17EA57E8}" dt="2025-09-16T15:35:51.815" v="2044"/>
          <ac:cxnSpMkLst>
            <pc:docMk/>
            <pc:sldMk cId="2876029918" sldId="271"/>
            <ac:cxnSpMk id="12" creationId="{B5AF53C2-A86C-C7CE-ABB5-A75E2B4F0A51}"/>
          </ac:cxnSpMkLst>
        </pc:cxnChg>
      </pc:sldChg>
      <pc:sldChg chg="addSp delSp modSp">
        <pc:chgData name="Duncan Stothers" userId="cVu4c6Nfk6wrpVhBtblxI/UILH0mVqE+ztenefdeNX8=" providerId="None" clId="Web-{F833025F-4A63-47B9-84F1-BFCD17EA57E8}" dt="2025-09-16T14:56:29.119" v="1332" actId="20577"/>
        <pc:sldMkLst>
          <pc:docMk/>
          <pc:sldMk cId="3116566405" sldId="273"/>
        </pc:sldMkLst>
        <pc:spChg chg="mod">
          <ac:chgData name="Duncan Stothers" userId="cVu4c6Nfk6wrpVhBtblxI/UILH0mVqE+ztenefdeNX8=" providerId="None" clId="Web-{F833025F-4A63-47B9-84F1-BFCD17EA57E8}" dt="2025-09-16T14:30:41.465" v="763" actId="1076"/>
          <ac:spMkLst>
            <pc:docMk/>
            <pc:sldMk cId="3116566405" sldId="273"/>
            <ac:spMk id="2" creationId="{95829C05-1628-1299-B9E6-81685A182A89}"/>
          </ac:spMkLst>
        </pc:spChg>
        <pc:spChg chg="del">
          <ac:chgData name="Duncan Stothers" userId="cVu4c6Nfk6wrpVhBtblxI/UILH0mVqE+ztenefdeNX8=" providerId="None" clId="Web-{F833025F-4A63-47B9-84F1-BFCD17EA57E8}" dt="2025-09-16T14:08:04.698" v="22"/>
          <ac:spMkLst>
            <pc:docMk/>
            <pc:sldMk cId="3116566405" sldId="273"/>
            <ac:spMk id="3" creationId="{8C3FFDDD-D46C-E02F-99D3-2AC7B2DA3EDA}"/>
          </ac:spMkLst>
        </pc:spChg>
        <pc:spChg chg="add del mod">
          <ac:chgData name="Duncan Stothers" userId="cVu4c6Nfk6wrpVhBtblxI/UILH0mVqE+ztenefdeNX8=" providerId="None" clId="Web-{F833025F-4A63-47B9-84F1-BFCD17EA57E8}" dt="2025-09-16T14:08:17.307" v="25"/>
          <ac:spMkLst>
            <pc:docMk/>
            <pc:sldMk cId="3116566405" sldId="273"/>
            <ac:spMk id="6" creationId="{0AB3B753-B86A-12FA-DD26-4C4F606007EB}"/>
          </ac:spMkLst>
        </pc:spChg>
        <pc:spChg chg="add mod">
          <ac:chgData name="Duncan Stothers" userId="cVu4c6Nfk6wrpVhBtblxI/UILH0mVqE+ztenefdeNX8=" providerId="None" clId="Web-{F833025F-4A63-47B9-84F1-BFCD17EA57E8}" dt="2025-09-16T14:30:29.091" v="709" actId="1076"/>
          <ac:spMkLst>
            <pc:docMk/>
            <pc:sldMk cId="3116566405" sldId="273"/>
            <ac:spMk id="7" creationId="{3960D440-C4DF-BB55-160E-13661D72521C}"/>
          </ac:spMkLst>
        </pc:spChg>
        <pc:spChg chg="add mod">
          <ac:chgData name="Duncan Stothers" userId="cVu4c6Nfk6wrpVhBtblxI/UILH0mVqE+ztenefdeNX8=" providerId="None" clId="Web-{F833025F-4A63-47B9-84F1-BFCD17EA57E8}" dt="2025-09-16T14:30:29.106" v="710" actId="1076"/>
          <ac:spMkLst>
            <pc:docMk/>
            <pc:sldMk cId="3116566405" sldId="273"/>
            <ac:spMk id="8" creationId="{0AA13FEB-DC3F-A570-CCFC-1B5A49E76A13}"/>
          </ac:spMkLst>
        </pc:spChg>
        <pc:spChg chg="add mod">
          <ac:chgData name="Duncan Stothers" userId="cVu4c6Nfk6wrpVhBtblxI/UILH0mVqE+ztenefdeNX8=" providerId="None" clId="Web-{F833025F-4A63-47B9-84F1-BFCD17EA57E8}" dt="2025-09-16T14:30:29.122" v="711" actId="1076"/>
          <ac:spMkLst>
            <pc:docMk/>
            <pc:sldMk cId="3116566405" sldId="273"/>
            <ac:spMk id="9" creationId="{7AEB6F71-36E5-5D13-EBF9-A3E55EFC9BAC}"/>
          </ac:spMkLst>
        </pc:spChg>
        <pc:spChg chg="add mod">
          <ac:chgData name="Duncan Stothers" userId="cVu4c6Nfk6wrpVhBtblxI/UILH0mVqE+ztenefdeNX8=" providerId="None" clId="Web-{F833025F-4A63-47B9-84F1-BFCD17EA57E8}" dt="2025-09-16T14:30:29.137" v="712" actId="1076"/>
          <ac:spMkLst>
            <pc:docMk/>
            <pc:sldMk cId="3116566405" sldId="273"/>
            <ac:spMk id="10" creationId="{5615B522-1171-6C8F-7117-B3B82F6E763B}"/>
          </ac:spMkLst>
        </pc:spChg>
        <pc:spChg chg="add mod">
          <ac:chgData name="Duncan Stothers" userId="cVu4c6Nfk6wrpVhBtblxI/UILH0mVqE+ztenefdeNX8=" providerId="None" clId="Web-{F833025F-4A63-47B9-84F1-BFCD17EA57E8}" dt="2025-09-16T14:30:29.169" v="713" actId="1076"/>
          <ac:spMkLst>
            <pc:docMk/>
            <pc:sldMk cId="3116566405" sldId="273"/>
            <ac:spMk id="11" creationId="{B5EAABEC-3ACA-52FA-D448-3EE61C6AA6B3}"/>
          </ac:spMkLst>
        </pc:spChg>
        <pc:spChg chg="add mod">
          <ac:chgData name="Duncan Stothers" userId="cVu4c6Nfk6wrpVhBtblxI/UILH0mVqE+ztenefdeNX8=" providerId="None" clId="Web-{F833025F-4A63-47B9-84F1-BFCD17EA57E8}" dt="2025-09-16T14:30:29.184" v="714" actId="1076"/>
          <ac:spMkLst>
            <pc:docMk/>
            <pc:sldMk cId="3116566405" sldId="273"/>
            <ac:spMk id="12" creationId="{3D7CE6CD-94EE-A690-DBF5-74FD230E7C04}"/>
          </ac:spMkLst>
        </pc:spChg>
        <pc:spChg chg="add mod">
          <ac:chgData name="Duncan Stothers" userId="cVu4c6Nfk6wrpVhBtblxI/UILH0mVqE+ztenefdeNX8=" providerId="None" clId="Web-{F833025F-4A63-47B9-84F1-BFCD17EA57E8}" dt="2025-09-16T14:30:29.200" v="715" actId="1076"/>
          <ac:spMkLst>
            <pc:docMk/>
            <pc:sldMk cId="3116566405" sldId="273"/>
            <ac:spMk id="13" creationId="{DFD01FEA-D8B6-7BE4-E370-CB79917E2E6B}"/>
          </ac:spMkLst>
        </pc:spChg>
        <pc:spChg chg="add mod">
          <ac:chgData name="Duncan Stothers" userId="cVu4c6Nfk6wrpVhBtblxI/UILH0mVqE+ztenefdeNX8=" providerId="None" clId="Web-{F833025F-4A63-47B9-84F1-BFCD17EA57E8}" dt="2025-09-16T14:30:29.216" v="716" actId="1076"/>
          <ac:spMkLst>
            <pc:docMk/>
            <pc:sldMk cId="3116566405" sldId="273"/>
            <ac:spMk id="14" creationId="{2A924FD4-A3CA-9B85-B3C7-20E8E90BA9E2}"/>
          </ac:spMkLst>
        </pc:spChg>
        <pc:spChg chg="add mod">
          <ac:chgData name="Duncan Stothers" userId="cVu4c6Nfk6wrpVhBtblxI/UILH0mVqE+ztenefdeNX8=" providerId="None" clId="Web-{F833025F-4A63-47B9-84F1-BFCD17EA57E8}" dt="2025-09-16T14:30:29.231" v="717" actId="1076"/>
          <ac:spMkLst>
            <pc:docMk/>
            <pc:sldMk cId="3116566405" sldId="273"/>
            <ac:spMk id="15" creationId="{79AD9F96-E5E3-B3A1-749A-84C0B88522BC}"/>
          </ac:spMkLst>
        </pc:spChg>
        <pc:spChg chg="add mod">
          <ac:chgData name="Duncan Stothers" userId="cVu4c6Nfk6wrpVhBtblxI/UILH0mVqE+ztenefdeNX8=" providerId="None" clId="Web-{F833025F-4A63-47B9-84F1-BFCD17EA57E8}" dt="2025-09-16T14:30:29.247" v="718" actId="1076"/>
          <ac:spMkLst>
            <pc:docMk/>
            <pc:sldMk cId="3116566405" sldId="273"/>
            <ac:spMk id="16" creationId="{F32CB56B-61D5-075A-5DE4-5FEEC2AFCDC2}"/>
          </ac:spMkLst>
        </pc:spChg>
        <pc:spChg chg="add mod">
          <ac:chgData name="Duncan Stothers" userId="cVu4c6Nfk6wrpVhBtblxI/UILH0mVqE+ztenefdeNX8=" providerId="None" clId="Web-{F833025F-4A63-47B9-84F1-BFCD17EA57E8}" dt="2025-09-16T14:30:29.262" v="719" actId="1076"/>
          <ac:spMkLst>
            <pc:docMk/>
            <pc:sldMk cId="3116566405" sldId="273"/>
            <ac:spMk id="17" creationId="{677A6D56-490D-E515-0620-854786938642}"/>
          </ac:spMkLst>
        </pc:spChg>
        <pc:spChg chg="add mod">
          <ac:chgData name="Duncan Stothers" userId="cVu4c6Nfk6wrpVhBtblxI/UILH0mVqE+ztenefdeNX8=" providerId="None" clId="Web-{F833025F-4A63-47B9-84F1-BFCD17EA57E8}" dt="2025-09-16T14:30:29.278" v="720" actId="1076"/>
          <ac:spMkLst>
            <pc:docMk/>
            <pc:sldMk cId="3116566405" sldId="273"/>
            <ac:spMk id="18" creationId="{2C9553D6-2177-5443-64F9-53F0B66CB6B9}"/>
          </ac:spMkLst>
        </pc:spChg>
        <pc:spChg chg="add mod">
          <ac:chgData name="Duncan Stothers" userId="cVu4c6Nfk6wrpVhBtblxI/UILH0mVqE+ztenefdeNX8=" providerId="None" clId="Web-{F833025F-4A63-47B9-84F1-BFCD17EA57E8}" dt="2025-09-16T14:30:29.294" v="721" actId="1076"/>
          <ac:spMkLst>
            <pc:docMk/>
            <pc:sldMk cId="3116566405" sldId="273"/>
            <ac:spMk id="19" creationId="{59A4F6E5-AF1C-26F2-4EA1-41D67E5998F7}"/>
          </ac:spMkLst>
        </pc:spChg>
        <pc:spChg chg="add mod">
          <ac:chgData name="Duncan Stothers" userId="cVu4c6Nfk6wrpVhBtblxI/UILH0mVqE+ztenefdeNX8=" providerId="None" clId="Web-{F833025F-4A63-47B9-84F1-BFCD17EA57E8}" dt="2025-09-16T14:30:29.325" v="722" actId="1076"/>
          <ac:spMkLst>
            <pc:docMk/>
            <pc:sldMk cId="3116566405" sldId="273"/>
            <ac:spMk id="20" creationId="{DF92CDC5-5417-E6B1-77A8-68C6BC1BBF72}"/>
          </ac:spMkLst>
        </pc:spChg>
        <pc:spChg chg="add mod">
          <ac:chgData name="Duncan Stothers" userId="cVu4c6Nfk6wrpVhBtblxI/UILH0mVqE+ztenefdeNX8=" providerId="None" clId="Web-{F833025F-4A63-47B9-84F1-BFCD17EA57E8}" dt="2025-09-16T14:30:29.341" v="723" actId="1076"/>
          <ac:spMkLst>
            <pc:docMk/>
            <pc:sldMk cId="3116566405" sldId="273"/>
            <ac:spMk id="21" creationId="{043ACDD9-E96C-DBB5-CA54-ECCCFF64649D}"/>
          </ac:spMkLst>
        </pc:spChg>
        <pc:spChg chg="add mod">
          <ac:chgData name="Duncan Stothers" userId="cVu4c6Nfk6wrpVhBtblxI/UILH0mVqE+ztenefdeNX8=" providerId="None" clId="Web-{F833025F-4A63-47B9-84F1-BFCD17EA57E8}" dt="2025-09-16T14:30:29.356" v="724" actId="1076"/>
          <ac:spMkLst>
            <pc:docMk/>
            <pc:sldMk cId="3116566405" sldId="273"/>
            <ac:spMk id="22" creationId="{CF526EA1-FA8B-7BEB-270E-CBD359D8A80C}"/>
          </ac:spMkLst>
        </pc:spChg>
        <pc:spChg chg="add mod">
          <ac:chgData name="Duncan Stothers" userId="cVu4c6Nfk6wrpVhBtblxI/UILH0mVqE+ztenefdeNX8=" providerId="None" clId="Web-{F833025F-4A63-47B9-84F1-BFCD17EA57E8}" dt="2025-09-16T14:30:29.372" v="725" actId="1076"/>
          <ac:spMkLst>
            <pc:docMk/>
            <pc:sldMk cId="3116566405" sldId="273"/>
            <ac:spMk id="23" creationId="{D4F543C1-BB3C-3579-7230-AA6752864EBD}"/>
          </ac:spMkLst>
        </pc:spChg>
        <pc:spChg chg="add mod">
          <ac:chgData name="Duncan Stothers" userId="cVu4c6Nfk6wrpVhBtblxI/UILH0mVqE+ztenefdeNX8=" providerId="None" clId="Web-{F833025F-4A63-47B9-84F1-BFCD17EA57E8}" dt="2025-09-16T14:30:29.387" v="726" actId="1076"/>
          <ac:spMkLst>
            <pc:docMk/>
            <pc:sldMk cId="3116566405" sldId="273"/>
            <ac:spMk id="24" creationId="{7EC8E6A3-D9E8-04A4-D40E-3DFAC30DDC93}"/>
          </ac:spMkLst>
        </pc:spChg>
        <pc:spChg chg="add mod">
          <ac:chgData name="Duncan Stothers" userId="cVu4c6Nfk6wrpVhBtblxI/UILH0mVqE+ztenefdeNX8=" providerId="None" clId="Web-{F833025F-4A63-47B9-84F1-BFCD17EA57E8}" dt="2025-09-16T14:30:29.403" v="727" actId="1076"/>
          <ac:spMkLst>
            <pc:docMk/>
            <pc:sldMk cId="3116566405" sldId="273"/>
            <ac:spMk id="25" creationId="{F23425D8-64BC-98F7-717E-24736FE01084}"/>
          </ac:spMkLst>
        </pc:spChg>
        <pc:spChg chg="add mod">
          <ac:chgData name="Duncan Stothers" userId="cVu4c6Nfk6wrpVhBtblxI/UILH0mVqE+ztenefdeNX8=" providerId="None" clId="Web-{F833025F-4A63-47B9-84F1-BFCD17EA57E8}" dt="2025-09-16T14:30:29.434" v="728" actId="1076"/>
          <ac:spMkLst>
            <pc:docMk/>
            <pc:sldMk cId="3116566405" sldId="273"/>
            <ac:spMk id="26" creationId="{D0570D93-F35D-2E2B-DE3F-C44C2F7E5C07}"/>
          </ac:spMkLst>
        </pc:spChg>
        <pc:spChg chg="add mod">
          <ac:chgData name="Duncan Stothers" userId="cVu4c6Nfk6wrpVhBtblxI/UILH0mVqE+ztenefdeNX8=" providerId="None" clId="Web-{F833025F-4A63-47B9-84F1-BFCD17EA57E8}" dt="2025-09-16T14:30:29.450" v="729" actId="1076"/>
          <ac:spMkLst>
            <pc:docMk/>
            <pc:sldMk cId="3116566405" sldId="273"/>
            <ac:spMk id="27" creationId="{9BF47EE9-9D51-285F-2970-9347C3F659AF}"/>
          </ac:spMkLst>
        </pc:spChg>
        <pc:spChg chg="add mod">
          <ac:chgData name="Duncan Stothers" userId="cVu4c6Nfk6wrpVhBtblxI/UILH0mVqE+ztenefdeNX8=" providerId="None" clId="Web-{F833025F-4A63-47B9-84F1-BFCD17EA57E8}" dt="2025-09-16T14:30:29.466" v="730" actId="1076"/>
          <ac:spMkLst>
            <pc:docMk/>
            <pc:sldMk cId="3116566405" sldId="273"/>
            <ac:spMk id="28" creationId="{9FA60A7C-DC9C-61EB-659F-BB986D9B451D}"/>
          </ac:spMkLst>
        </pc:spChg>
        <pc:spChg chg="add mod">
          <ac:chgData name="Duncan Stothers" userId="cVu4c6Nfk6wrpVhBtblxI/UILH0mVqE+ztenefdeNX8=" providerId="None" clId="Web-{F833025F-4A63-47B9-84F1-BFCD17EA57E8}" dt="2025-09-16T14:30:29.497" v="731" actId="1076"/>
          <ac:spMkLst>
            <pc:docMk/>
            <pc:sldMk cId="3116566405" sldId="273"/>
            <ac:spMk id="29" creationId="{E27EAAD6-4B73-924E-BD58-B94300B88316}"/>
          </ac:spMkLst>
        </pc:spChg>
        <pc:spChg chg="add mod">
          <ac:chgData name="Duncan Stothers" userId="cVu4c6Nfk6wrpVhBtblxI/UILH0mVqE+ztenefdeNX8=" providerId="None" clId="Web-{F833025F-4A63-47B9-84F1-BFCD17EA57E8}" dt="2025-09-16T14:30:29.512" v="732" actId="1076"/>
          <ac:spMkLst>
            <pc:docMk/>
            <pc:sldMk cId="3116566405" sldId="273"/>
            <ac:spMk id="30" creationId="{BF08AD8A-6FA4-C7DE-6DF0-644B85C9C0D6}"/>
          </ac:spMkLst>
        </pc:spChg>
        <pc:spChg chg="add del mod">
          <ac:chgData name="Duncan Stothers" userId="cVu4c6Nfk6wrpVhBtblxI/UILH0mVqE+ztenefdeNX8=" providerId="None" clId="Web-{F833025F-4A63-47B9-84F1-BFCD17EA57E8}" dt="2025-09-16T14:21:07.876" v="314"/>
          <ac:spMkLst>
            <pc:docMk/>
            <pc:sldMk cId="3116566405" sldId="273"/>
            <ac:spMk id="31" creationId="{998ACC57-D5E4-CF41-5E37-5A153F65A43B}"/>
          </ac:spMkLst>
        </pc:spChg>
        <pc:spChg chg="add mod">
          <ac:chgData name="Duncan Stothers" userId="cVu4c6Nfk6wrpVhBtblxI/UILH0mVqE+ztenefdeNX8=" providerId="None" clId="Web-{F833025F-4A63-47B9-84F1-BFCD17EA57E8}" dt="2025-09-16T14:30:29.653" v="739" actId="1076"/>
          <ac:spMkLst>
            <pc:docMk/>
            <pc:sldMk cId="3116566405" sldId="273"/>
            <ac:spMk id="38" creationId="{C8C116B9-646D-DE6B-DB67-048629C2D53C}"/>
          </ac:spMkLst>
        </pc:spChg>
        <pc:spChg chg="add mod">
          <ac:chgData name="Duncan Stothers" userId="cVu4c6Nfk6wrpVhBtblxI/UILH0mVqE+ztenefdeNX8=" providerId="None" clId="Web-{F833025F-4A63-47B9-84F1-BFCD17EA57E8}" dt="2025-09-16T14:30:29.684" v="740" actId="1076"/>
          <ac:spMkLst>
            <pc:docMk/>
            <pc:sldMk cId="3116566405" sldId="273"/>
            <ac:spMk id="39" creationId="{65FB953B-43AD-CD83-565B-C7CFADB84538}"/>
          </ac:spMkLst>
        </pc:spChg>
        <pc:spChg chg="add mod">
          <ac:chgData name="Duncan Stothers" userId="cVu4c6Nfk6wrpVhBtblxI/UILH0mVqE+ztenefdeNX8=" providerId="None" clId="Web-{F833025F-4A63-47B9-84F1-BFCD17EA57E8}" dt="2025-09-16T14:30:29.700" v="741" actId="1076"/>
          <ac:spMkLst>
            <pc:docMk/>
            <pc:sldMk cId="3116566405" sldId="273"/>
            <ac:spMk id="40" creationId="{01CCD682-228A-7600-EEC1-441C888D08E2}"/>
          </ac:spMkLst>
        </pc:spChg>
        <pc:spChg chg="add mod">
          <ac:chgData name="Duncan Stothers" userId="cVu4c6Nfk6wrpVhBtblxI/UILH0mVqE+ztenefdeNX8=" providerId="None" clId="Web-{F833025F-4A63-47B9-84F1-BFCD17EA57E8}" dt="2025-09-16T14:30:29.731" v="742" actId="1076"/>
          <ac:spMkLst>
            <pc:docMk/>
            <pc:sldMk cId="3116566405" sldId="273"/>
            <ac:spMk id="41" creationId="{FB8338AC-CB9E-E408-B314-36E70A589693}"/>
          </ac:spMkLst>
        </pc:spChg>
        <pc:spChg chg="add mod">
          <ac:chgData name="Duncan Stothers" userId="cVu4c6Nfk6wrpVhBtblxI/UILH0mVqE+ztenefdeNX8=" providerId="None" clId="Web-{F833025F-4A63-47B9-84F1-BFCD17EA57E8}" dt="2025-09-16T14:30:29.747" v="743" actId="1076"/>
          <ac:spMkLst>
            <pc:docMk/>
            <pc:sldMk cId="3116566405" sldId="273"/>
            <ac:spMk id="42" creationId="{2F22AE93-8E99-7A3C-ECEE-4FA5A8E3D97F}"/>
          </ac:spMkLst>
        </pc:spChg>
        <pc:spChg chg="add mod">
          <ac:chgData name="Duncan Stothers" userId="cVu4c6Nfk6wrpVhBtblxI/UILH0mVqE+ztenefdeNX8=" providerId="None" clId="Web-{F833025F-4A63-47B9-84F1-BFCD17EA57E8}" dt="2025-09-16T14:30:29.762" v="744" actId="1076"/>
          <ac:spMkLst>
            <pc:docMk/>
            <pc:sldMk cId="3116566405" sldId="273"/>
            <ac:spMk id="43" creationId="{271D96C5-FF86-35F2-F1EC-71E23CDE5306}"/>
          </ac:spMkLst>
        </pc:spChg>
        <pc:spChg chg="add del mod">
          <ac:chgData name="Duncan Stothers" userId="cVu4c6Nfk6wrpVhBtblxI/UILH0mVqE+ztenefdeNX8=" providerId="None" clId="Web-{F833025F-4A63-47B9-84F1-BFCD17EA57E8}" dt="2025-09-16T14:21:25.250" v="331"/>
          <ac:spMkLst>
            <pc:docMk/>
            <pc:sldMk cId="3116566405" sldId="273"/>
            <ac:spMk id="44" creationId="{33005A4D-B3E5-C2FD-B751-CFE98309F736}"/>
          </ac:spMkLst>
        </pc:spChg>
        <pc:spChg chg="add del mod">
          <ac:chgData name="Duncan Stothers" userId="cVu4c6Nfk6wrpVhBtblxI/UILH0mVqE+ztenefdeNX8=" providerId="None" clId="Web-{F833025F-4A63-47B9-84F1-BFCD17EA57E8}" dt="2025-09-16T14:21:25.250" v="330"/>
          <ac:spMkLst>
            <pc:docMk/>
            <pc:sldMk cId="3116566405" sldId="273"/>
            <ac:spMk id="45" creationId="{4419C6CE-5014-AA92-0788-C66455637BF6}"/>
          </ac:spMkLst>
        </pc:spChg>
        <pc:spChg chg="add mod">
          <ac:chgData name="Duncan Stothers" userId="cVu4c6Nfk6wrpVhBtblxI/UILH0mVqE+ztenefdeNX8=" providerId="None" clId="Web-{F833025F-4A63-47B9-84F1-BFCD17EA57E8}" dt="2025-09-16T14:30:29.778" v="745" actId="1076"/>
          <ac:spMkLst>
            <pc:docMk/>
            <pc:sldMk cId="3116566405" sldId="273"/>
            <ac:spMk id="46" creationId="{8498D7BF-2CE2-BCE7-CE4F-37D715F0ABF7}"/>
          </ac:spMkLst>
        </pc:spChg>
        <pc:spChg chg="add del mod">
          <ac:chgData name="Duncan Stothers" userId="cVu4c6Nfk6wrpVhBtblxI/UILH0mVqE+ztenefdeNX8=" providerId="None" clId="Web-{F833025F-4A63-47B9-84F1-BFCD17EA57E8}" dt="2025-09-16T14:21:25.250" v="329"/>
          <ac:spMkLst>
            <pc:docMk/>
            <pc:sldMk cId="3116566405" sldId="273"/>
            <ac:spMk id="47" creationId="{88848C6F-3933-1495-C6B7-319B66663CD7}"/>
          </ac:spMkLst>
        </pc:spChg>
        <pc:spChg chg="add mod">
          <ac:chgData name="Duncan Stothers" userId="cVu4c6Nfk6wrpVhBtblxI/UILH0mVqE+ztenefdeNX8=" providerId="None" clId="Web-{F833025F-4A63-47B9-84F1-BFCD17EA57E8}" dt="2025-09-16T14:30:29.809" v="746" actId="1076"/>
          <ac:spMkLst>
            <pc:docMk/>
            <pc:sldMk cId="3116566405" sldId="273"/>
            <ac:spMk id="48" creationId="{63C601C7-41E7-96B5-FE68-71C844D6B270}"/>
          </ac:spMkLst>
        </pc:spChg>
        <pc:spChg chg="add mod">
          <ac:chgData name="Duncan Stothers" userId="cVu4c6Nfk6wrpVhBtblxI/UILH0mVqE+ztenefdeNX8=" providerId="None" clId="Web-{F833025F-4A63-47B9-84F1-BFCD17EA57E8}" dt="2025-09-16T14:30:29.825" v="747" actId="1076"/>
          <ac:spMkLst>
            <pc:docMk/>
            <pc:sldMk cId="3116566405" sldId="273"/>
            <ac:spMk id="49" creationId="{E0184612-93F3-85D9-2992-02251DF6FDBA}"/>
          </ac:spMkLst>
        </pc:spChg>
        <pc:spChg chg="add mod">
          <ac:chgData name="Duncan Stothers" userId="cVu4c6Nfk6wrpVhBtblxI/UILH0mVqE+ztenefdeNX8=" providerId="None" clId="Web-{F833025F-4A63-47B9-84F1-BFCD17EA57E8}" dt="2025-09-16T14:30:29.841" v="748" actId="1076"/>
          <ac:spMkLst>
            <pc:docMk/>
            <pc:sldMk cId="3116566405" sldId="273"/>
            <ac:spMk id="50" creationId="{53E1410C-562D-22A9-6D47-F8AD1452A1AB}"/>
          </ac:spMkLst>
        </pc:spChg>
        <pc:spChg chg="add mod">
          <ac:chgData name="Duncan Stothers" userId="cVu4c6Nfk6wrpVhBtblxI/UILH0mVqE+ztenefdeNX8=" providerId="None" clId="Web-{F833025F-4A63-47B9-84F1-BFCD17EA57E8}" dt="2025-09-16T14:40:30.270" v="972" actId="20577"/>
          <ac:spMkLst>
            <pc:docMk/>
            <pc:sldMk cId="3116566405" sldId="273"/>
            <ac:spMk id="51" creationId="{D45BA350-80A9-6BF9-910E-C6EF5542C636}"/>
          </ac:spMkLst>
        </pc:spChg>
        <pc:spChg chg="add del mod">
          <ac:chgData name="Duncan Stothers" userId="cVu4c6Nfk6wrpVhBtblxI/UILH0mVqE+ztenefdeNX8=" providerId="None" clId="Web-{F833025F-4A63-47B9-84F1-BFCD17EA57E8}" dt="2025-09-16T14:24:45.843" v="398"/>
          <ac:spMkLst>
            <pc:docMk/>
            <pc:sldMk cId="3116566405" sldId="273"/>
            <ac:spMk id="52" creationId="{C13B5E97-D87B-DE7A-DA15-B4D8DCCE7ACD}"/>
          </ac:spMkLst>
        </pc:spChg>
        <pc:spChg chg="add mod">
          <ac:chgData name="Duncan Stothers" userId="cVu4c6Nfk6wrpVhBtblxI/UILH0mVqE+ztenefdeNX8=" providerId="None" clId="Web-{F833025F-4A63-47B9-84F1-BFCD17EA57E8}" dt="2025-09-16T14:30:29.887" v="750" actId="1076"/>
          <ac:spMkLst>
            <pc:docMk/>
            <pc:sldMk cId="3116566405" sldId="273"/>
            <ac:spMk id="53" creationId="{33939470-B601-C363-6AB0-F7F3F55587AB}"/>
          </ac:spMkLst>
        </pc:spChg>
        <pc:spChg chg="add mod">
          <ac:chgData name="Duncan Stothers" userId="cVu4c6Nfk6wrpVhBtblxI/UILH0mVqE+ztenefdeNX8=" providerId="None" clId="Web-{F833025F-4A63-47B9-84F1-BFCD17EA57E8}" dt="2025-09-16T14:30:29.919" v="751" actId="1076"/>
          <ac:spMkLst>
            <pc:docMk/>
            <pc:sldMk cId="3116566405" sldId="273"/>
            <ac:spMk id="54" creationId="{D11448DB-73B2-6133-975C-90D29B7D1B0D}"/>
          </ac:spMkLst>
        </pc:spChg>
        <pc:spChg chg="add mod">
          <ac:chgData name="Duncan Stothers" userId="cVu4c6Nfk6wrpVhBtblxI/UILH0mVqE+ztenefdeNX8=" providerId="None" clId="Web-{F833025F-4A63-47B9-84F1-BFCD17EA57E8}" dt="2025-09-16T14:30:29.934" v="752" actId="1076"/>
          <ac:spMkLst>
            <pc:docMk/>
            <pc:sldMk cId="3116566405" sldId="273"/>
            <ac:spMk id="55" creationId="{9145CDDF-A6AB-9F7B-2BD7-D29FA958E323}"/>
          </ac:spMkLst>
        </pc:spChg>
        <pc:spChg chg="add mod">
          <ac:chgData name="Duncan Stothers" userId="cVu4c6Nfk6wrpVhBtblxI/UILH0mVqE+ztenefdeNX8=" providerId="None" clId="Web-{F833025F-4A63-47B9-84F1-BFCD17EA57E8}" dt="2025-09-16T14:30:29.950" v="753" actId="1076"/>
          <ac:spMkLst>
            <pc:docMk/>
            <pc:sldMk cId="3116566405" sldId="273"/>
            <ac:spMk id="56" creationId="{96A7780E-7DCF-165B-00F4-12FAEDCA5184}"/>
          </ac:spMkLst>
        </pc:spChg>
        <pc:spChg chg="add mod">
          <ac:chgData name="Duncan Stothers" userId="cVu4c6Nfk6wrpVhBtblxI/UILH0mVqE+ztenefdeNX8=" providerId="None" clId="Web-{F833025F-4A63-47B9-84F1-BFCD17EA57E8}" dt="2025-09-16T14:30:29.981" v="754" actId="1076"/>
          <ac:spMkLst>
            <pc:docMk/>
            <pc:sldMk cId="3116566405" sldId="273"/>
            <ac:spMk id="57" creationId="{28BF1B79-F7FA-324D-3C2D-B7B1C76B9B52}"/>
          </ac:spMkLst>
        </pc:spChg>
        <pc:spChg chg="add mod">
          <ac:chgData name="Duncan Stothers" userId="cVu4c6Nfk6wrpVhBtblxI/UILH0mVqE+ztenefdeNX8=" providerId="None" clId="Web-{F833025F-4A63-47B9-84F1-BFCD17EA57E8}" dt="2025-09-16T14:30:29.997" v="755" actId="1076"/>
          <ac:spMkLst>
            <pc:docMk/>
            <pc:sldMk cId="3116566405" sldId="273"/>
            <ac:spMk id="58" creationId="{E3A23D73-DDBA-FAA2-8E22-337081DD90D7}"/>
          </ac:spMkLst>
        </pc:spChg>
        <pc:spChg chg="add mod">
          <ac:chgData name="Duncan Stothers" userId="cVu4c6Nfk6wrpVhBtblxI/UILH0mVqE+ztenefdeNX8=" providerId="None" clId="Web-{F833025F-4A63-47B9-84F1-BFCD17EA57E8}" dt="2025-09-16T14:30:30.028" v="756" actId="1076"/>
          <ac:spMkLst>
            <pc:docMk/>
            <pc:sldMk cId="3116566405" sldId="273"/>
            <ac:spMk id="59" creationId="{73EA1329-D192-B59A-9C84-E1B4A22FF19C}"/>
          </ac:spMkLst>
        </pc:spChg>
        <pc:spChg chg="add mod">
          <ac:chgData name="Duncan Stothers" userId="cVu4c6Nfk6wrpVhBtblxI/UILH0mVqE+ztenefdeNX8=" providerId="None" clId="Web-{F833025F-4A63-47B9-84F1-BFCD17EA57E8}" dt="2025-09-16T14:30:30.044" v="757" actId="1076"/>
          <ac:spMkLst>
            <pc:docMk/>
            <pc:sldMk cId="3116566405" sldId="273"/>
            <ac:spMk id="60" creationId="{0BEF8F65-3037-D9D5-10D5-7FC395B1EEA6}"/>
          </ac:spMkLst>
        </pc:spChg>
        <pc:spChg chg="add mod">
          <ac:chgData name="Duncan Stothers" userId="cVu4c6Nfk6wrpVhBtblxI/UILH0mVqE+ztenefdeNX8=" providerId="None" clId="Web-{F833025F-4A63-47B9-84F1-BFCD17EA57E8}" dt="2025-09-16T14:30:30.075" v="758" actId="1076"/>
          <ac:spMkLst>
            <pc:docMk/>
            <pc:sldMk cId="3116566405" sldId="273"/>
            <ac:spMk id="61" creationId="{FDB6D385-FD83-B555-F8DD-3E07A3ABCC8B}"/>
          </ac:spMkLst>
        </pc:spChg>
        <pc:spChg chg="add mod">
          <ac:chgData name="Duncan Stothers" userId="cVu4c6Nfk6wrpVhBtblxI/UILH0mVqE+ztenefdeNX8=" providerId="None" clId="Web-{F833025F-4A63-47B9-84F1-BFCD17EA57E8}" dt="2025-09-16T14:30:30.091" v="759" actId="1076"/>
          <ac:spMkLst>
            <pc:docMk/>
            <pc:sldMk cId="3116566405" sldId="273"/>
            <ac:spMk id="62" creationId="{927B19DE-47C8-D0EB-CC46-D833E3393600}"/>
          </ac:spMkLst>
        </pc:spChg>
        <pc:spChg chg="add mod">
          <ac:chgData name="Duncan Stothers" userId="cVu4c6Nfk6wrpVhBtblxI/UILH0mVqE+ztenefdeNX8=" providerId="None" clId="Web-{F833025F-4A63-47B9-84F1-BFCD17EA57E8}" dt="2025-09-16T14:30:50.277" v="765" actId="20577"/>
          <ac:spMkLst>
            <pc:docMk/>
            <pc:sldMk cId="3116566405" sldId="273"/>
            <ac:spMk id="63" creationId="{127B8ECE-2428-260F-E8F0-E1AC24534603}"/>
          </ac:spMkLst>
        </pc:spChg>
        <pc:spChg chg="add mod">
          <ac:chgData name="Duncan Stothers" userId="cVu4c6Nfk6wrpVhBtblxI/UILH0mVqE+ztenefdeNX8=" providerId="None" clId="Web-{F833025F-4A63-47B9-84F1-BFCD17EA57E8}" dt="2025-09-16T14:34:04.617" v="808" actId="14100"/>
          <ac:spMkLst>
            <pc:docMk/>
            <pc:sldMk cId="3116566405" sldId="273"/>
            <ac:spMk id="64" creationId="{76607133-F5F2-6EF1-21BE-216CA327632E}"/>
          </ac:spMkLst>
        </pc:spChg>
        <pc:spChg chg="add mod">
          <ac:chgData name="Duncan Stothers" userId="cVu4c6Nfk6wrpVhBtblxI/UILH0mVqE+ztenefdeNX8=" providerId="None" clId="Web-{F833025F-4A63-47B9-84F1-BFCD17EA57E8}" dt="2025-09-16T14:35:03.210" v="857" actId="1076"/>
          <ac:spMkLst>
            <pc:docMk/>
            <pc:sldMk cId="3116566405" sldId="273"/>
            <ac:spMk id="65" creationId="{2F42B2F0-1FBA-5EBF-188D-1362DE3DA8EA}"/>
          </ac:spMkLst>
        </pc:spChg>
        <pc:spChg chg="add mod">
          <ac:chgData name="Duncan Stothers" userId="cVu4c6Nfk6wrpVhBtblxI/UILH0mVqE+ztenefdeNX8=" providerId="None" clId="Web-{F833025F-4A63-47B9-84F1-BFCD17EA57E8}" dt="2025-09-16T14:35:03.226" v="858" actId="1076"/>
          <ac:spMkLst>
            <pc:docMk/>
            <pc:sldMk cId="3116566405" sldId="273"/>
            <ac:spMk id="66" creationId="{6A04E967-68EC-4385-659D-03A4485892BC}"/>
          </ac:spMkLst>
        </pc:spChg>
        <pc:spChg chg="add mod">
          <ac:chgData name="Duncan Stothers" userId="cVu4c6Nfk6wrpVhBtblxI/UILH0mVqE+ztenefdeNX8=" providerId="None" clId="Web-{F833025F-4A63-47B9-84F1-BFCD17EA57E8}" dt="2025-09-16T14:35:03.257" v="859" actId="1076"/>
          <ac:spMkLst>
            <pc:docMk/>
            <pc:sldMk cId="3116566405" sldId="273"/>
            <ac:spMk id="67" creationId="{DA844F48-AAAD-C152-68CB-6F5A789B2F99}"/>
          </ac:spMkLst>
        </pc:spChg>
        <pc:spChg chg="add mod">
          <ac:chgData name="Duncan Stothers" userId="cVu4c6Nfk6wrpVhBtblxI/UILH0mVqE+ztenefdeNX8=" providerId="None" clId="Web-{F833025F-4A63-47B9-84F1-BFCD17EA57E8}" dt="2025-09-16T14:44:20.316" v="999"/>
          <ac:spMkLst>
            <pc:docMk/>
            <pc:sldMk cId="3116566405" sldId="273"/>
            <ac:spMk id="68" creationId="{ADFB2182-0888-5504-B872-CED1E005C969}"/>
          </ac:spMkLst>
        </pc:spChg>
        <pc:spChg chg="add mod">
          <ac:chgData name="Duncan Stothers" userId="cVu4c6Nfk6wrpVhBtblxI/UILH0mVqE+ztenefdeNX8=" providerId="None" clId="Web-{F833025F-4A63-47B9-84F1-BFCD17EA57E8}" dt="2025-09-16T14:38:53.755" v="960" actId="20577"/>
          <ac:spMkLst>
            <pc:docMk/>
            <pc:sldMk cId="3116566405" sldId="273"/>
            <ac:spMk id="72" creationId="{3C37FE62-C67F-9559-A458-33B754095DB7}"/>
          </ac:spMkLst>
        </pc:spChg>
        <pc:spChg chg="add del mod">
          <ac:chgData name="Duncan Stothers" userId="cVu4c6Nfk6wrpVhBtblxI/UILH0mVqE+ztenefdeNX8=" providerId="None" clId="Web-{F833025F-4A63-47B9-84F1-BFCD17EA57E8}" dt="2025-09-16T14:34:55.179" v="856"/>
          <ac:spMkLst>
            <pc:docMk/>
            <pc:sldMk cId="3116566405" sldId="273"/>
            <ac:spMk id="73" creationId="{96F0AD80-6097-D13E-CA03-ECDB331506DE}"/>
          </ac:spMkLst>
        </pc:spChg>
        <pc:spChg chg="add del">
          <ac:chgData name="Duncan Stothers" userId="cVu4c6Nfk6wrpVhBtblxI/UILH0mVqE+ztenefdeNX8=" providerId="None" clId="Web-{F833025F-4A63-47B9-84F1-BFCD17EA57E8}" dt="2025-09-16T14:35:20.913" v="862"/>
          <ac:spMkLst>
            <pc:docMk/>
            <pc:sldMk cId="3116566405" sldId="273"/>
            <ac:spMk id="74" creationId="{A083F623-0589-480A-25AF-D18A223A6787}"/>
          </ac:spMkLst>
        </pc:spChg>
        <pc:spChg chg="add mod">
          <ac:chgData name="Duncan Stothers" userId="cVu4c6Nfk6wrpVhBtblxI/UILH0mVqE+ztenefdeNX8=" providerId="None" clId="Web-{F833025F-4A63-47B9-84F1-BFCD17EA57E8}" dt="2025-09-16T14:38:28.177" v="955" actId="1076"/>
          <ac:spMkLst>
            <pc:docMk/>
            <pc:sldMk cId="3116566405" sldId="273"/>
            <ac:spMk id="75" creationId="{763E50B5-BA23-07AE-661C-41B5A28428B7}"/>
          </ac:spMkLst>
        </pc:spChg>
        <pc:spChg chg="add mod">
          <ac:chgData name="Duncan Stothers" userId="cVu4c6Nfk6wrpVhBtblxI/UILH0mVqE+ztenefdeNX8=" providerId="None" clId="Web-{F833025F-4A63-47B9-84F1-BFCD17EA57E8}" dt="2025-09-16T14:38:35.755" v="956" actId="1076"/>
          <ac:spMkLst>
            <pc:docMk/>
            <pc:sldMk cId="3116566405" sldId="273"/>
            <ac:spMk id="78" creationId="{1D94923C-BB39-E317-53C6-2652C86EF532}"/>
          </ac:spMkLst>
        </pc:spChg>
        <pc:spChg chg="add mod">
          <ac:chgData name="Duncan Stothers" userId="cVu4c6Nfk6wrpVhBtblxI/UILH0mVqE+ztenefdeNX8=" providerId="None" clId="Web-{F833025F-4A63-47B9-84F1-BFCD17EA57E8}" dt="2025-09-16T14:39:07.145" v="965" actId="1076"/>
          <ac:spMkLst>
            <pc:docMk/>
            <pc:sldMk cId="3116566405" sldId="273"/>
            <ac:spMk id="79" creationId="{D523DE4B-A925-357F-6EC5-641955CA7AC6}"/>
          </ac:spMkLst>
        </pc:spChg>
        <pc:spChg chg="add mod">
          <ac:chgData name="Duncan Stothers" userId="cVu4c6Nfk6wrpVhBtblxI/UILH0mVqE+ztenefdeNX8=" providerId="None" clId="Web-{F833025F-4A63-47B9-84F1-BFCD17EA57E8}" dt="2025-09-16T14:53:28.667" v="1100" actId="1076"/>
          <ac:spMkLst>
            <pc:docMk/>
            <pc:sldMk cId="3116566405" sldId="273"/>
            <ac:spMk id="83" creationId="{DAA426CB-165E-B61A-B97C-881CB0682C94}"/>
          </ac:spMkLst>
        </pc:spChg>
        <pc:spChg chg="add mod">
          <ac:chgData name="Duncan Stothers" userId="cVu4c6Nfk6wrpVhBtblxI/UILH0mVqE+ztenefdeNX8=" providerId="None" clId="Web-{F833025F-4A63-47B9-84F1-BFCD17EA57E8}" dt="2025-09-16T14:53:28.683" v="1101" actId="1076"/>
          <ac:spMkLst>
            <pc:docMk/>
            <pc:sldMk cId="3116566405" sldId="273"/>
            <ac:spMk id="86" creationId="{B7A38BC1-3E6F-BB6B-3286-8E141A46B217}"/>
          </ac:spMkLst>
        </pc:spChg>
        <pc:spChg chg="add mod">
          <ac:chgData name="Duncan Stothers" userId="cVu4c6Nfk6wrpVhBtblxI/UILH0mVqE+ztenefdeNX8=" providerId="None" clId="Web-{F833025F-4A63-47B9-84F1-BFCD17EA57E8}" dt="2025-09-16T14:53:28.730" v="1102" actId="1076"/>
          <ac:spMkLst>
            <pc:docMk/>
            <pc:sldMk cId="3116566405" sldId="273"/>
            <ac:spMk id="87" creationId="{E3305756-1EB3-EC7C-F7F7-232EE776CBA6}"/>
          </ac:spMkLst>
        </pc:spChg>
        <pc:spChg chg="add mod">
          <ac:chgData name="Duncan Stothers" userId="cVu4c6Nfk6wrpVhBtblxI/UILH0mVqE+ztenefdeNX8=" providerId="None" clId="Web-{F833025F-4A63-47B9-84F1-BFCD17EA57E8}" dt="2025-09-16T14:54:09.245" v="1160" actId="1076"/>
          <ac:spMkLst>
            <pc:docMk/>
            <pc:sldMk cId="3116566405" sldId="273"/>
            <ac:spMk id="88" creationId="{189CBBE9-B82E-E30F-8CF7-8FF522BFDA33}"/>
          </ac:spMkLst>
        </pc:spChg>
        <pc:spChg chg="add mod">
          <ac:chgData name="Duncan Stothers" userId="cVu4c6Nfk6wrpVhBtblxI/UILH0mVqE+ztenefdeNX8=" providerId="None" clId="Web-{F833025F-4A63-47B9-84F1-BFCD17EA57E8}" dt="2025-09-16T14:54:19.276" v="1164" actId="1076"/>
          <ac:spMkLst>
            <pc:docMk/>
            <pc:sldMk cId="3116566405" sldId="273"/>
            <ac:spMk id="90" creationId="{E4ED3F90-EE6A-A0AA-43AA-5507327E9DAC}"/>
          </ac:spMkLst>
        </pc:spChg>
        <pc:spChg chg="add mod">
          <ac:chgData name="Duncan Stothers" userId="cVu4c6Nfk6wrpVhBtblxI/UILH0mVqE+ztenefdeNX8=" providerId="None" clId="Web-{F833025F-4A63-47B9-84F1-BFCD17EA57E8}" dt="2025-09-16T14:55:29.869" v="1252" actId="20577"/>
          <ac:spMkLst>
            <pc:docMk/>
            <pc:sldMk cId="3116566405" sldId="273"/>
            <ac:spMk id="91" creationId="{97D4C1B4-F601-620D-43DD-F3611677DA6C}"/>
          </ac:spMkLst>
        </pc:spChg>
        <pc:spChg chg="add mod">
          <ac:chgData name="Duncan Stothers" userId="cVu4c6Nfk6wrpVhBtblxI/UILH0mVqE+ztenefdeNX8=" providerId="None" clId="Web-{F833025F-4A63-47B9-84F1-BFCD17EA57E8}" dt="2025-09-16T14:55:34.588" v="1254" actId="1076"/>
          <ac:spMkLst>
            <pc:docMk/>
            <pc:sldMk cId="3116566405" sldId="273"/>
            <ac:spMk id="92" creationId="{BD99A7A9-34E4-1F2D-5232-DA50ECF3F5E3}"/>
          </ac:spMkLst>
        </pc:spChg>
        <pc:spChg chg="add mod">
          <ac:chgData name="Duncan Stothers" userId="cVu4c6Nfk6wrpVhBtblxI/UILH0mVqE+ztenefdeNX8=" providerId="None" clId="Web-{F833025F-4A63-47B9-84F1-BFCD17EA57E8}" dt="2025-09-16T14:56:29.119" v="1332" actId="20577"/>
          <ac:spMkLst>
            <pc:docMk/>
            <pc:sldMk cId="3116566405" sldId="273"/>
            <ac:spMk id="93" creationId="{9210B5BA-DE31-3EDD-631D-83097CED04E1}"/>
          </ac:spMkLst>
        </pc:spChg>
        <pc:picChg chg="mod">
          <ac:chgData name="Duncan Stothers" userId="cVu4c6Nfk6wrpVhBtblxI/UILH0mVqE+ztenefdeNX8=" providerId="None" clId="Web-{F833025F-4A63-47B9-84F1-BFCD17EA57E8}" dt="2025-09-16T14:30:36.934" v="762" actId="1076"/>
          <ac:picMkLst>
            <pc:docMk/>
            <pc:sldMk cId="3116566405" sldId="273"/>
            <ac:picMk id="4" creationId="{F4C86C86-5C68-C032-4A34-2D7F8EEE101E}"/>
          </ac:picMkLst>
        </pc:picChg>
        <pc:picChg chg="add mod">
          <ac:chgData name="Duncan Stothers" userId="cVu4c6Nfk6wrpVhBtblxI/UILH0mVqE+ztenefdeNX8=" providerId="None" clId="Web-{F833025F-4A63-47B9-84F1-BFCD17EA57E8}" dt="2025-09-16T14:34:11.070" v="809" actId="1076"/>
          <ac:picMkLst>
            <pc:docMk/>
            <pc:sldMk cId="3116566405" sldId="273"/>
            <ac:picMk id="69" creationId="{A61E4811-4828-6348-9C16-89AE1EF39A2B}"/>
          </ac:picMkLst>
        </pc:picChg>
        <pc:picChg chg="add mod">
          <ac:chgData name="Duncan Stothers" userId="cVu4c6Nfk6wrpVhBtblxI/UILH0mVqE+ztenefdeNX8=" providerId="None" clId="Web-{F833025F-4A63-47B9-84F1-BFCD17EA57E8}" dt="2025-09-16T14:34:11.086" v="810" actId="1076"/>
          <ac:picMkLst>
            <pc:docMk/>
            <pc:sldMk cId="3116566405" sldId="273"/>
            <ac:picMk id="70" creationId="{55E26169-96C8-06EB-D544-6610A32AAB65}"/>
          </ac:picMkLst>
        </pc:picChg>
        <pc:picChg chg="add mod">
          <ac:chgData name="Duncan Stothers" userId="cVu4c6Nfk6wrpVhBtblxI/UILH0mVqE+ztenefdeNX8=" providerId="None" clId="Web-{F833025F-4A63-47B9-84F1-BFCD17EA57E8}" dt="2025-09-16T14:34:11.117" v="811" actId="1076"/>
          <ac:picMkLst>
            <pc:docMk/>
            <pc:sldMk cId="3116566405" sldId="273"/>
            <ac:picMk id="71" creationId="{FD6E87DA-65EF-4D96-8269-06305BFD0016}"/>
          </ac:picMkLst>
        </pc:picChg>
        <pc:picChg chg="add del mod">
          <ac:chgData name="Duncan Stothers" userId="cVu4c6Nfk6wrpVhBtblxI/UILH0mVqE+ztenefdeNX8=" providerId="None" clId="Web-{F833025F-4A63-47B9-84F1-BFCD17EA57E8}" dt="2025-09-16T14:36:07.662" v="871"/>
          <ac:picMkLst>
            <pc:docMk/>
            <pc:sldMk cId="3116566405" sldId="273"/>
            <ac:picMk id="76" creationId="{56DC5729-78AD-747F-EF9F-3CDBBB8FC549}"/>
          </ac:picMkLst>
        </pc:picChg>
        <pc:picChg chg="add mod">
          <ac:chgData name="Duncan Stothers" userId="cVu4c6Nfk6wrpVhBtblxI/UILH0mVqE+ztenefdeNX8=" providerId="None" clId="Web-{F833025F-4A63-47B9-84F1-BFCD17EA57E8}" dt="2025-09-16T14:38:16.286" v="952" actId="1076"/>
          <ac:picMkLst>
            <pc:docMk/>
            <pc:sldMk cId="3116566405" sldId="273"/>
            <ac:picMk id="77" creationId="{DA936FCB-383E-86F0-5DFA-6F04C1D51284}"/>
          </ac:picMkLst>
        </pc:picChg>
        <pc:cxnChg chg="add mod">
          <ac:chgData name="Duncan Stothers" userId="cVu4c6Nfk6wrpVhBtblxI/UILH0mVqE+ztenefdeNX8=" providerId="None" clId="Web-{F833025F-4A63-47B9-84F1-BFCD17EA57E8}" dt="2025-09-16T14:30:29.528" v="733" actId="1076"/>
          <ac:cxnSpMkLst>
            <pc:docMk/>
            <pc:sldMk cId="3116566405" sldId="273"/>
            <ac:cxnSpMk id="32" creationId="{F869B5B2-CF19-5160-E4AE-A582F3062D95}"/>
          </ac:cxnSpMkLst>
        </pc:cxnChg>
        <pc:cxnChg chg="add mod">
          <ac:chgData name="Duncan Stothers" userId="cVu4c6Nfk6wrpVhBtblxI/UILH0mVqE+ztenefdeNX8=" providerId="None" clId="Web-{F833025F-4A63-47B9-84F1-BFCD17EA57E8}" dt="2025-09-16T14:30:29.544" v="734" actId="1076"/>
          <ac:cxnSpMkLst>
            <pc:docMk/>
            <pc:sldMk cId="3116566405" sldId="273"/>
            <ac:cxnSpMk id="33" creationId="{A0D23967-9D4A-D049-B0FE-49E9D4477AB1}"/>
          </ac:cxnSpMkLst>
        </pc:cxnChg>
        <pc:cxnChg chg="add mod">
          <ac:chgData name="Duncan Stothers" userId="cVu4c6Nfk6wrpVhBtblxI/UILH0mVqE+ztenefdeNX8=" providerId="None" clId="Web-{F833025F-4A63-47B9-84F1-BFCD17EA57E8}" dt="2025-09-16T14:30:29.575" v="735" actId="1076"/>
          <ac:cxnSpMkLst>
            <pc:docMk/>
            <pc:sldMk cId="3116566405" sldId="273"/>
            <ac:cxnSpMk id="34" creationId="{F49B01A1-8989-A781-2736-D4F46B200A6C}"/>
          </ac:cxnSpMkLst>
        </pc:cxnChg>
        <pc:cxnChg chg="add mod">
          <ac:chgData name="Duncan Stothers" userId="cVu4c6Nfk6wrpVhBtblxI/UILH0mVqE+ztenefdeNX8=" providerId="None" clId="Web-{F833025F-4A63-47B9-84F1-BFCD17EA57E8}" dt="2025-09-16T14:30:29.591" v="736" actId="1076"/>
          <ac:cxnSpMkLst>
            <pc:docMk/>
            <pc:sldMk cId="3116566405" sldId="273"/>
            <ac:cxnSpMk id="35" creationId="{29EE6C46-0FA9-705A-15AC-A1B9BE731879}"/>
          </ac:cxnSpMkLst>
        </pc:cxnChg>
        <pc:cxnChg chg="add mod">
          <ac:chgData name="Duncan Stothers" userId="cVu4c6Nfk6wrpVhBtblxI/UILH0mVqE+ztenefdeNX8=" providerId="None" clId="Web-{F833025F-4A63-47B9-84F1-BFCD17EA57E8}" dt="2025-09-16T14:30:29.622" v="737" actId="1076"/>
          <ac:cxnSpMkLst>
            <pc:docMk/>
            <pc:sldMk cId="3116566405" sldId="273"/>
            <ac:cxnSpMk id="36" creationId="{F0C1D248-F4BA-AB9B-4224-7F5A3890A0FB}"/>
          </ac:cxnSpMkLst>
        </pc:cxnChg>
        <pc:cxnChg chg="add mod">
          <ac:chgData name="Duncan Stothers" userId="cVu4c6Nfk6wrpVhBtblxI/UILH0mVqE+ztenefdeNX8=" providerId="None" clId="Web-{F833025F-4A63-47B9-84F1-BFCD17EA57E8}" dt="2025-09-16T14:30:29.637" v="738" actId="1076"/>
          <ac:cxnSpMkLst>
            <pc:docMk/>
            <pc:sldMk cId="3116566405" sldId="273"/>
            <ac:cxnSpMk id="37" creationId="{BF71E72B-CBEF-3E9B-F4DB-72F31C2CC814}"/>
          </ac:cxnSpMkLst>
        </pc:cxnChg>
        <pc:cxnChg chg="add del mod">
          <ac:chgData name="Duncan Stothers" userId="cVu4c6Nfk6wrpVhBtblxI/UILH0mVqE+ztenefdeNX8=" providerId="None" clId="Web-{F833025F-4A63-47B9-84F1-BFCD17EA57E8}" dt="2025-09-16T14:41:42.019" v="982"/>
          <ac:cxnSpMkLst>
            <pc:docMk/>
            <pc:sldMk cId="3116566405" sldId="273"/>
            <ac:cxnSpMk id="80" creationId="{77DD33C6-44EE-9B61-C1E0-E39BC3F01EC2}"/>
          </ac:cxnSpMkLst>
        </pc:cxnChg>
        <pc:cxnChg chg="add del mod">
          <ac:chgData name="Duncan Stothers" userId="cVu4c6Nfk6wrpVhBtblxI/UILH0mVqE+ztenefdeNX8=" providerId="None" clId="Web-{F833025F-4A63-47B9-84F1-BFCD17EA57E8}" dt="2025-09-16T14:42:18.910" v="989"/>
          <ac:cxnSpMkLst>
            <pc:docMk/>
            <pc:sldMk cId="3116566405" sldId="273"/>
            <ac:cxnSpMk id="81" creationId="{6DA0D917-2433-35D0-3D4D-3CB53DB1E74D}"/>
          </ac:cxnSpMkLst>
        </pc:cxnChg>
        <pc:cxnChg chg="add mod">
          <ac:chgData name="Duncan Stothers" userId="cVu4c6Nfk6wrpVhBtblxI/UILH0mVqE+ztenefdeNX8=" providerId="None" clId="Web-{F833025F-4A63-47B9-84F1-BFCD17EA57E8}" dt="2025-09-16T14:43:14.472" v="998" actId="14100"/>
          <ac:cxnSpMkLst>
            <pc:docMk/>
            <pc:sldMk cId="3116566405" sldId="273"/>
            <ac:cxnSpMk id="82" creationId="{46453B58-F394-A43E-59F3-228D3F4AC072}"/>
          </ac:cxnSpMkLst>
        </pc:cxnChg>
        <pc:cxnChg chg="add mod">
          <ac:chgData name="Duncan Stothers" userId="cVu4c6Nfk6wrpVhBtblxI/UILH0mVqE+ztenefdeNX8=" providerId="None" clId="Web-{F833025F-4A63-47B9-84F1-BFCD17EA57E8}" dt="2025-09-16T14:47:28.236" v="1033"/>
          <ac:cxnSpMkLst>
            <pc:docMk/>
            <pc:sldMk cId="3116566405" sldId="273"/>
            <ac:cxnSpMk id="84" creationId="{D58A3518-FB5D-75BE-894F-1D334833F3EA}"/>
          </ac:cxnSpMkLst>
        </pc:cxnChg>
        <pc:cxnChg chg="add mod">
          <ac:chgData name="Duncan Stothers" userId="cVu4c6Nfk6wrpVhBtblxI/UILH0mVqE+ztenefdeNX8=" providerId="None" clId="Web-{F833025F-4A63-47B9-84F1-BFCD17EA57E8}" dt="2025-09-16T14:47:44.095" v="1042"/>
          <ac:cxnSpMkLst>
            <pc:docMk/>
            <pc:sldMk cId="3116566405" sldId="273"/>
            <ac:cxnSpMk id="85" creationId="{92F8C065-FEC5-DEE9-EB37-F3C02222A180}"/>
          </ac:cxnSpMkLst>
        </pc:cxnChg>
        <pc:cxnChg chg="add del mod">
          <ac:chgData name="Duncan Stothers" userId="cVu4c6Nfk6wrpVhBtblxI/UILH0mVqE+ztenefdeNX8=" providerId="None" clId="Web-{F833025F-4A63-47B9-84F1-BFCD17EA57E8}" dt="2025-09-16T14:54:13.417" v="1162"/>
          <ac:cxnSpMkLst>
            <pc:docMk/>
            <pc:sldMk cId="3116566405" sldId="273"/>
            <ac:cxnSpMk id="89" creationId="{C797182F-FD98-F72B-0080-7483B003BAF8}"/>
          </ac:cxnSpMkLst>
        </pc:cxnChg>
      </pc:sldChg>
    </pc:docChg>
  </pc:docChgLst>
  <pc:docChgLst>
    <pc:chgData name="Duncan Stothers" userId="cVu4c6Nfk6wrpVhBtblxI/UILH0mVqE+ztenefdeNX8=" providerId="None" clId="Web-{E77D1805-BCE8-4FB3-9C44-EB0EE90BA61D}"/>
    <pc:docChg chg="modSld">
      <pc:chgData name="Duncan Stothers" userId="cVu4c6Nfk6wrpVhBtblxI/UILH0mVqE+ztenefdeNX8=" providerId="None" clId="Web-{E77D1805-BCE8-4FB3-9C44-EB0EE90BA61D}" dt="2025-09-16T20:03:51.710" v="27" actId="20577"/>
      <pc:docMkLst>
        <pc:docMk/>
      </pc:docMkLst>
      <pc:sldChg chg="modSp">
        <pc:chgData name="Duncan Stothers" userId="cVu4c6Nfk6wrpVhBtblxI/UILH0mVqE+ztenefdeNX8=" providerId="None" clId="Web-{E77D1805-BCE8-4FB3-9C44-EB0EE90BA61D}" dt="2025-09-16T20:03:51.710" v="27" actId="20577"/>
        <pc:sldMkLst>
          <pc:docMk/>
          <pc:sldMk cId="1835212547" sldId="262"/>
        </pc:sldMkLst>
        <pc:spChg chg="mod">
          <ac:chgData name="Duncan Stothers" userId="cVu4c6Nfk6wrpVhBtblxI/UILH0mVqE+ztenefdeNX8=" providerId="None" clId="Web-{E77D1805-BCE8-4FB3-9C44-EB0EE90BA61D}" dt="2025-09-16T20:03:51.710" v="27" actId="20577"/>
          <ac:spMkLst>
            <pc:docMk/>
            <pc:sldMk cId="1835212547" sldId="262"/>
            <ac:spMk id="4" creationId="{8E1265D4-82AD-860C-0C2C-05F63E6AD539}"/>
          </ac:spMkLst>
        </pc:spChg>
      </pc:sldChg>
      <pc:sldChg chg="modSp addAnim">
        <pc:chgData name="Duncan Stothers" userId="cVu4c6Nfk6wrpVhBtblxI/UILH0mVqE+ztenefdeNX8=" providerId="None" clId="Web-{E77D1805-BCE8-4FB3-9C44-EB0EE90BA61D}" dt="2025-09-16T19:12:17.538" v="5"/>
        <pc:sldMkLst>
          <pc:docMk/>
          <pc:sldMk cId="3116566405" sldId="273"/>
        </pc:sldMkLst>
        <pc:spChg chg="mod">
          <ac:chgData name="Duncan Stothers" userId="cVu4c6Nfk6wrpVhBtblxI/UILH0mVqE+ztenefdeNX8=" providerId="None" clId="Web-{E77D1805-BCE8-4FB3-9C44-EB0EE90BA61D}" dt="2025-09-16T19:12:07.100" v="4"/>
          <ac:spMkLst>
            <pc:docMk/>
            <pc:sldMk cId="3116566405" sldId="273"/>
            <ac:spMk id="57" creationId="{28BF1B79-F7FA-324D-3C2D-B7B1C76B9B52}"/>
          </ac:spMkLst>
        </pc:spChg>
        <pc:spChg chg="mod">
          <ac:chgData name="Duncan Stothers" userId="cVu4c6Nfk6wrpVhBtblxI/UILH0mVqE+ztenefdeNX8=" providerId="None" clId="Web-{E77D1805-BCE8-4FB3-9C44-EB0EE90BA61D}" dt="2025-09-16T19:12:17.538" v="5"/>
          <ac:spMkLst>
            <pc:docMk/>
            <pc:sldMk cId="3116566405" sldId="273"/>
            <ac:spMk id="62" creationId="{927B19DE-47C8-D0EB-CC46-D833E3393600}"/>
          </ac:spMkLst>
        </pc:spChg>
        <pc:spChg chg="mod">
          <ac:chgData name="Duncan Stothers" userId="cVu4c6Nfk6wrpVhBtblxI/UILH0mVqE+ztenefdeNX8=" providerId="None" clId="Web-{E77D1805-BCE8-4FB3-9C44-EB0EE90BA61D}" dt="2025-09-16T19:11:22.192" v="1" actId="20577"/>
          <ac:spMkLst>
            <pc:docMk/>
            <pc:sldMk cId="3116566405" sldId="273"/>
            <ac:spMk id="87" creationId="{E3305756-1EB3-EC7C-F7F7-232EE776CBA6}"/>
          </ac:spMkLst>
        </pc:spChg>
      </pc:sldChg>
    </pc:docChg>
  </pc:docChgLst>
  <pc:docChgLst>
    <pc:chgData name="Duncan Stothers" userId="cVu4c6Nfk6wrpVhBtblxI/UILH0mVqE+ztenefdeNX8=" providerId="None" clId="Web-{2DE73C53-9B3D-4722-BBE7-4FFD7E9A5E17}"/>
    <pc:docChg chg="modSld">
      <pc:chgData name="Duncan Stothers" userId="cVu4c6Nfk6wrpVhBtblxI/UILH0mVqE+ztenefdeNX8=" providerId="None" clId="Web-{2DE73C53-9B3D-4722-BBE7-4FFD7E9A5E17}" dt="2025-09-17T02:44:37.331" v="226" actId="20577"/>
      <pc:docMkLst>
        <pc:docMk/>
      </pc:docMkLst>
      <pc:sldChg chg="modSp">
        <pc:chgData name="Duncan Stothers" userId="cVu4c6Nfk6wrpVhBtblxI/UILH0mVqE+ztenefdeNX8=" providerId="None" clId="Web-{2DE73C53-9B3D-4722-BBE7-4FFD7E9A5E17}" dt="2025-09-17T02:28:49.155" v="34" actId="14100"/>
        <pc:sldMkLst>
          <pc:docMk/>
          <pc:sldMk cId="1731962679" sldId="257"/>
        </pc:sldMkLst>
        <pc:spChg chg="mod">
          <ac:chgData name="Duncan Stothers" userId="cVu4c6Nfk6wrpVhBtblxI/UILH0mVqE+ztenefdeNX8=" providerId="None" clId="Web-{2DE73C53-9B3D-4722-BBE7-4FFD7E9A5E17}" dt="2025-09-17T02:28:49.155" v="34" actId="14100"/>
          <ac:spMkLst>
            <pc:docMk/>
            <pc:sldMk cId="1731962679" sldId="257"/>
            <ac:spMk id="3" creationId="{E6D60738-4D3E-6BF9-83BF-FCFC0A0A8975}"/>
          </ac:spMkLst>
        </pc:spChg>
      </pc:sldChg>
      <pc:sldChg chg="modSp modNotes">
        <pc:chgData name="Duncan Stothers" userId="cVu4c6Nfk6wrpVhBtblxI/UILH0mVqE+ztenefdeNX8=" providerId="None" clId="Web-{2DE73C53-9B3D-4722-BBE7-4FFD7E9A5E17}" dt="2025-09-17T02:32:17.157" v="71" actId="20577"/>
        <pc:sldMkLst>
          <pc:docMk/>
          <pc:sldMk cId="2808175323" sldId="260"/>
        </pc:sldMkLst>
        <pc:spChg chg="mod">
          <ac:chgData name="Duncan Stothers" userId="cVu4c6Nfk6wrpVhBtblxI/UILH0mVqE+ztenefdeNX8=" providerId="None" clId="Web-{2DE73C53-9B3D-4722-BBE7-4FFD7E9A5E17}" dt="2025-09-17T02:32:17.157" v="71" actId="20577"/>
          <ac:spMkLst>
            <pc:docMk/>
            <pc:sldMk cId="2808175323" sldId="260"/>
            <ac:spMk id="9" creationId="{AAFAD2D1-CE55-BDED-B60D-A3A78610B5BF}"/>
          </ac:spMkLst>
        </pc:spChg>
      </pc:sldChg>
      <pc:sldChg chg="modSp modNotes">
        <pc:chgData name="Duncan Stothers" userId="cVu4c6Nfk6wrpVhBtblxI/UILH0mVqE+ztenefdeNX8=" providerId="None" clId="Web-{2DE73C53-9B3D-4722-BBE7-4FFD7E9A5E17}" dt="2025-09-17T02:44:37.331" v="226" actId="20577"/>
        <pc:sldMkLst>
          <pc:docMk/>
          <pc:sldMk cId="1835212547" sldId="262"/>
        </pc:sldMkLst>
        <pc:spChg chg="mod">
          <ac:chgData name="Duncan Stothers" userId="cVu4c6Nfk6wrpVhBtblxI/UILH0mVqE+ztenefdeNX8=" providerId="None" clId="Web-{2DE73C53-9B3D-4722-BBE7-4FFD7E9A5E17}" dt="2025-09-17T02:44:37.331" v="226" actId="20577"/>
          <ac:spMkLst>
            <pc:docMk/>
            <pc:sldMk cId="1835212547" sldId="262"/>
            <ac:spMk id="4" creationId="{8E1265D4-82AD-860C-0C2C-05F63E6AD539}"/>
          </ac:spMkLst>
        </pc:spChg>
        <pc:picChg chg="mod">
          <ac:chgData name="Duncan Stothers" userId="cVu4c6Nfk6wrpVhBtblxI/UILH0mVqE+ztenefdeNX8=" providerId="None" clId="Web-{2DE73C53-9B3D-4722-BBE7-4FFD7E9A5E17}" dt="2025-09-17T02:43:13.783" v="208" actId="1076"/>
          <ac:picMkLst>
            <pc:docMk/>
            <pc:sldMk cId="1835212547" sldId="262"/>
            <ac:picMk id="6" creationId="{D400CE6B-4BA2-9EE5-239C-D72F85DE1AED}"/>
          </ac:picMkLst>
        </pc:picChg>
        <pc:picChg chg="mod">
          <ac:chgData name="Duncan Stothers" userId="cVu4c6Nfk6wrpVhBtblxI/UILH0mVqE+ztenefdeNX8=" providerId="None" clId="Web-{2DE73C53-9B3D-4722-BBE7-4FFD7E9A5E17}" dt="2025-09-17T02:43:08.096" v="207" actId="1076"/>
          <ac:picMkLst>
            <pc:docMk/>
            <pc:sldMk cId="1835212547" sldId="262"/>
            <ac:picMk id="7" creationId="{F59A62EA-DE9E-FD8C-3775-3905F228180C}"/>
          </ac:picMkLst>
        </pc:picChg>
        <pc:picChg chg="mod">
          <ac:chgData name="Duncan Stothers" userId="cVu4c6Nfk6wrpVhBtblxI/UILH0mVqE+ztenefdeNX8=" providerId="None" clId="Web-{2DE73C53-9B3D-4722-BBE7-4FFD7E9A5E17}" dt="2025-09-17T02:44:22.300" v="224" actId="1076"/>
          <ac:picMkLst>
            <pc:docMk/>
            <pc:sldMk cId="1835212547" sldId="262"/>
            <ac:picMk id="9" creationId="{C1639F91-4185-F7B4-2E0C-1EF1C1ED92AA}"/>
          </ac:picMkLst>
        </pc:picChg>
      </pc:sldChg>
      <pc:sldChg chg="addSp modSp modNotes">
        <pc:chgData name="Duncan Stothers" userId="cVu4c6Nfk6wrpVhBtblxI/UILH0mVqE+ztenefdeNX8=" providerId="None" clId="Web-{2DE73C53-9B3D-4722-BBE7-4FFD7E9A5E17}" dt="2025-09-17T02:42:52.767" v="206" actId="20577"/>
        <pc:sldMkLst>
          <pc:docMk/>
          <pc:sldMk cId="2876029918" sldId="271"/>
        </pc:sldMkLst>
        <pc:spChg chg="add mod">
          <ac:chgData name="Duncan Stothers" userId="cVu4c6Nfk6wrpVhBtblxI/UILH0mVqE+ztenefdeNX8=" providerId="None" clId="Web-{2DE73C53-9B3D-4722-BBE7-4FFD7E9A5E17}" dt="2025-09-17T02:41:21.829" v="190" actId="14100"/>
          <ac:spMkLst>
            <pc:docMk/>
            <pc:sldMk cId="2876029918" sldId="271"/>
            <ac:spMk id="2" creationId="{55563E90-AA04-C09D-304C-F20BEFDA2CF0}"/>
          </ac:spMkLst>
        </pc:spChg>
        <pc:spChg chg="mod">
          <ac:chgData name="Duncan Stothers" userId="cVu4c6Nfk6wrpVhBtblxI/UILH0mVqE+ztenefdeNX8=" providerId="None" clId="Web-{2DE73C53-9B3D-4722-BBE7-4FFD7E9A5E17}" dt="2025-09-17T02:42:52.767" v="206" actId="20577"/>
          <ac:spMkLst>
            <pc:docMk/>
            <pc:sldMk cId="2876029918" sldId="271"/>
            <ac:spMk id="3" creationId="{DA1C5DFC-8B87-426E-AEDF-2DECF80F9BD7}"/>
          </ac:spMkLst>
        </pc:spChg>
        <pc:spChg chg="add mod">
          <ac:chgData name="Duncan Stothers" userId="cVu4c6Nfk6wrpVhBtblxI/UILH0mVqE+ztenefdeNX8=" providerId="None" clId="Web-{2DE73C53-9B3D-4722-BBE7-4FFD7E9A5E17}" dt="2025-09-17T02:41:19.282" v="189" actId="14100"/>
          <ac:spMkLst>
            <pc:docMk/>
            <pc:sldMk cId="2876029918" sldId="271"/>
            <ac:spMk id="5" creationId="{FB092720-CEAF-27E9-AB7A-C163612526ED}"/>
          </ac:spMkLst>
        </pc:spChg>
      </pc:sldChg>
      <pc:sldChg chg="modSp modNotes">
        <pc:chgData name="Duncan Stothers" userId="cVu4c6Nfk6wrpVhBtblxI/UILH0mVqE+ztenefdeNX8=" providerId="None" clId="Web-{2DE73C53-9B3D-4722-BBE7-4FFD7E9A5E17}" dt="2025-09-17T02:37:02.746" v="144" actId="1076"/>
        <pc:sldMkLst>
          <pc:docMk/>
          <pc:sldMk cId="3116566405" sldId="273"/>
        </pc:sldMkLst>
        <pc:spChg chg="mod">
          <ac:chgData name="Duncan Stothers" userId="cVu4c6Nfk6wrpVhBtblxI/UILH0mVqE+ztenefdeNX8=" providerId="None" clId="Web-{2DE73C53-9B3D-4722-BBE7-4FFD7E9A5E17}" dt="2025-09-17T02:35:45.072" v="135" actId="20577"/>
          <ac:spMkLst>
            <pc:docMk/>
            <pc:sldMk cId="3116566405" sldId="273"/>
            <ac:spMk id="53" creationId="{33939470-B601-C363-6AB0-F7F3F55587AB}"/>
          </ac:spMkLst>
        </pc:spChg>
        <pc:spChg chg="mod">
          <ac:chgData name="Duncan Stothers" userId="cVu4c6Nfk6wrpVhBtblxI/UILH0mVqE+ztenefdeNX8=" providerId="None" clId="Web-{2DE73C53-9B3D-4722-BBE7-4FFD7E9A5E17}" dt="2025-09-17T02:33:26.066" v="87" actId="14100"/>
          <ac:spMkLst>
            <pc:docMk/>
            <pc:sldMk cId="3116566405" sldId="273"/>
            <ac:spMk id="63" creationId="{127B8ECE-2428-260F-E8F0-E1AC24534603}"/>
          </ac:spMkLst>
        </pc:spChg>
        <pc:spChg chg="mod">
          <ac:chgData name="Duncan Stothers" userId="cVu4c6Nfk6wrpVhBtblxI/UILH0mVqE+ztenefdeNX8=" providerId="None" clId="Web-{2DE73C53-9B3D-4722-BBE7-4FFD7E9A5E17}" dt="2025-09-17T02:33:17.128" v="84" actId="14100"/>
          <ac:spMkLst>
            <pc:docMk/>
            <pc:sldMk cId="3116566405" sldId="273"/>
            <ac:spMk id="72" creationId="{3C37FE62-C67F-9559-A458-33B754095DB7}"/>
          </ac:spMkLst>
        </pc:spChg>
        <pc:spChg chg="mod">
          <ac:chgData name="Duncan Stothers" userId="cVu4c6Nfk6wrpVhBtblxI/UILH0mVqE+ztenefdeNX8=" providerId="None" clId="Web-{2DE73C53-9B3D-4722-BBE7-4FFD7E9A5E17}" dt="2025-09-17T02:33:09.956" v="81" actId="14100"/>
          <ac:spMkLst>
            <pc:docMk/>
            <pc:sldMk cId="3116566405" sldId="273"/>
            <ac:spMk id="78" creationId="{1D94923C-BB39-E317-53C6-2652C86EF532}"/>
          </ac:spMkLst>
        </pc:spChg>
        <pc:spChg chg="mod">
          <ac:chgData name="Duncan Stothers" userId="cVu4c6Nfk6wrpVhBtblxI/UILH0mVqE+ztenefdeNX8=" providerId="None" clId="Web-{2DE73C53-9B3D-4722-BBE7-4FFD7E9A5E17}" dt="2025-09-17T02:34:08.834" v="99"/>
          <ac:spMkLst>
            <pc:docMk/>
            <pc:sldMk cId="3116566405" sldId="273"/>
            <ac:spMk id="83" creationId="{DAA426CB-165E-B61A-B97C-881CB0682C94}"/>
          </ac:spMkLst>
        </pc:spChg>
        <pc:spChg chg="mod">
          <ac:chgData name="Duncan Stothers" userId="cVu4c6Nfk6wrpVhBtblxI/UILH0mVqE+ztenefdeNX8=" providerId="None" clId="Web-{2DE73C53-9B3D-4722-BBE7-4FFD7E9A5E17}" dt="2025-09-17T02:34:13.162" v="100"/>
          <ac:spMkLst>
            <pc:docMk/>
            <pc:sldMk cId="3116566405" sldId="273"/>
            <ac:spMk id="86" creationId="{B7A38BC1-3E6F-BB6B-3286-8E141A46B217}"/>
          </ac:spMkLst>
        </pc:spChg>
        <pc:spChg chg="mod">
          <ac:chgData name="Duncan Stothers" userId="cVu4c6Nfk6wrpVhBtblxI/UILH0mVqE+ztenefdeNX8=" providerId="None" clId="Web-{2DE73C53-9B3D-4722-BBE7-4FFD7E9A5E17}" dt="2025-09-17T02:34:17.678" v="101"/>
          <ac:spMkLst>
            <pc:docMk/>
            <pc:sldMk cId="3116566405" sldId="273"/>
            <ac:spMk id="87" creationId="{E3305756-1EB3-EC7C-F7F7-232EE776CBA6}"/>
          </ac:spMkLst>
        </pc:spChg>
        <pc:spChg chg="mod">
          <ac:chgData name="Duncan Stothers" userId="cVu4c6Nfk6wrpVhBtblxI/UILH0mVqE+ztenefdeNX8=" providerId="None" clId="Web-{2DE73C53-9B3D-4722-BBE7-4FFD7E9A5E17}" dt="2025-09-17T02:35:32.056" v="131" actId="1076"/>
          <ac:spMkLst>
            <pc:docMk/>
            <pc:sldMk cId="3116566405" sldId="273"/>
            <ac:spMk id="88" creationId="{189CBBE9-B82E-E30F-8CF7-8FF522BFDA33}"/>
          </ac:spMkLst>
        </pc:spChg>
        <pc:spChg chg="mod">
          <ac:chgData name="Duncan Stothers" userId="cVu4c6Nfk6wrpVhBtblxI/UILH0mVqE+ztenefdeNX8=" providerId="None" clId="Web-{2DE73C53-9B3D-4722-BBE7-4FFD7E9A5E17}" dt="2025-09-17T02:33:41.254" v="93" actId="1076"/>
          <ac:spMkLst>
            <pc:docMk/>
            <pc:sldMk cId="3116566405" sldId="273"/>
            <ac:spMk id="90" creationId="{E4ED3F90-EE6A-A0AA-43AA-5507327E9DAC}"/>
          </ac:spMkLst>
        </pc:spChg>
        <pc:spChg chg="mod">
          <ac:chgData name="Duncan Stothers" userId="cVu4c6Nfk6wrpVhBtblxI/UILH0mVqE+ztenefdeNX8=" providerId="None" clId="Web-{2DE73C53-9B3D-4722-BBE7-4FFD7E9A5E17}" dt="2025-09-17T02:35:36.587" v="132" actId="1076"/>
          <ac:spMkLst>
            <pc:docMk/>
            <pc:sldMk cId="3116566405" sldId="273"/>
            <ac:spMk id="91" creationId="{97D4C1B4-F601-620D-43DD-F3611677DA6C}"/>
          </ac:spMkLst>
        </pc:spChg>
        <pc:spChg chg="mod">
          <ac:chgData name="Duncan Stothers" userId="cVu4c6Nfk6wrpVhBtblxI/UILH0mVqE+ztenefdeNX8=" providerId="None" clId="Web-{2DE73C53-9B3D-4722-BBE7-4FFD7E9A5E17}" dt="2025-09-17T02:33:41.301" v="94" actId="1076"/>
          <ac:spMkLst>
            <pc:docMk/>
            <pc:sldMk cId="3116566405" sldId="273"/>
            <ac:spMk id="92" creationId="{BD99A7A9-34E4-1F2D-5232-DA50ECF3F5E3}"/>
          </ac:spMkLst>
        </pc:spChg>
        <pc:spChg chg="mod">
          <ac:chgData name="Duncan Stothers" userId="cVu4c6Nfk6wrpVhBtblxI/UILH0mVqE+ztenefdeNX8=" providerId="None" clId="Web-{2DE73C53-9B3D-4722-BBE7-4FFD7E9A5E17}" dt="2025-09-17T02:37:02.746" v="144" actId="1076"/>
          <ac:spMkLst>
            <pc:docMk/>
            <pc:sldMk cId="3116566405" sldId="273"/>
            <ac:spMk id="93" creationId="{9210B5BA-DE31-3EDD-631D-83097CED04E1}"/>
          </ac:spMkLst>
        </pc:spChg>
        <pc:cxnChg chg="mod">
          <ac:chgData name="Duncan Stothers" userId="cVu4c6Nfk6wrpVhBtblxI/UILH0mVqE+ztenefdeNX8=" providerId="None" clId="Web-{2DE73C53-9B3D-4722-BBE7-4FFD7E9A5E17}" dt="2025-09-17T02:34:46.992" v="102" actId="1076"/>
          <ac:cxnSpMkLst>
            <pc:docMk/>
            <pc:sldMk cId="3116566405" sldId="273"/>
            <ac:cxnSpMk id="82" creationId="{46453B58-F394-A43E-59F3-228D3F4AC072}"/>
          </ac:cxnSpMkLst>
        </pc:cxnChg>
      </pc:sldChg>
    </pc:docChg>
  </pc:docChgLst>
  <pc:docChgLst>
    <pc:chgData name="Duncan Stothers" userId="cVu4c6Nfk6wrpVhBtblxI/UILH0mVqE+ztenefdeNX8=" providerId="None" clId="Web-{B8572D14-6F33-4F69-A80E-18A3A9222F29}"/>
    <pc:docChg chg="addSld modSld sldOrd">
      <pc:chgData name="Duncan Stothers" userId="cVu4c6Nfk6wrpVhBtblxI/UILH0mVqE+ztenefdeNX8=" providerId="None" clId="Web-{B8572D14-6F33-4F69-A80E-18A3A9222F29}" dt="2025-09-15T08:03:59.995" v="200" actId="14100"/>
      <pc:docMkLst>
        <pc:docMk/>
      </pc:docMkLst>
      <pc:sldChg chg="modSp">
        <pc:chgData name="Duncan Stothers" userId="cVu4c6Nfk6wrpVhBtblxI/UILH0mVqE+ztenefdeNX8=" providerId="None" clId="Web-{B8572D14-6F33-4F69-A80E-18A3A9222F29}" dt="2025-09-15T07:44:24.275" v="76" actId="20577"/>
        <pc:sldMkLst>
          <pc:docMk/>
          <pc:sldMk cId="3675881294" sldId="256"/>
        </pc:sldMkLst>
        <pc:spChg chg="mod">
          <ac:chgData name="Duncan Stothers" userId="cVu4c6Nfk6wrpVhBtblxI/UILH0mVqE+ztenefdeNX8=" providerId="None" clId="Web-{B8572D14-6F33-4F69-A80E-18A3A9222F29}" dt="2025-09-15T07:44:24.275" v="76" actId="20577"/>
          <ac:spMkLst>
            <pc:docMk/>
            <pc:sldMk cId="3675881294" sldId="256"/>
            <ac:spMk id="3" creationId="{3B29B7B6-7208-A3E5-71A1-E715B1E8AEB6}"/>
          </ac:spMkLst>
        </pc:spChg>
      </pc:sldChg>
      <pc:sldChg chg="modSp">
        <pc:chgData name="Duncan Stothers" userId="cVu4c6Nfk6wrpVhBtblxI/UILH0mVqE+ztenefdeNX8=" providerId="None" clId="Web-{B8572D14-6F33-4F69-A80E-18A3A9222F29}" dt="2025-09-15T07:45:06.604" v="108" actId="20577"/>
        <pc:sldMkLst>
          <pc:docMk/>
          <pc:sldMk cId="1731962679" sldId="257"/>
        </pc:sldMkLst>
        <pc:spChg chg="mod">
          <ac:chgData name="Duncan Stothers" userId="cVu4c6Nfk6wrpVhBtblxI/UILH0mVqE+ztenefdeNX8=" providerId="None" clId="Web-{B8572D14-6F33-4F69-A80E-18A3A9222F29}" dt="2025-09-15T07:45:06.604" v="108" actId="20577"/>
          <ac:spMkLst>
            <pc:docMk/>
            <pc:sldMk cId="1731962679" sldId="257"/>
            <ac:spMk id="3" creationId="{E6D60738-4D3E-6BF9-83BF-FCFC0A0A8975}"/>
          </ac:spMkLst>
        </pc:spChg>
      </pc:sldChg>
      <pc:sldChg chg="addSp modSp">
        <pc:chgData name="Duncan Stothers" userId="cVu4c6Nfk6wrpVhBtblxI/UILH0mVqE+ztenefdeNX8=" providerId="None" clId="Web-{B8572D14-6F33-4F69-A80E-18A3A9222F29}" dt="2025-09-15T08:03:59.995" v="200" actId="14100"/>
        <pc:sldMkLst>
          <pc:docMk/>
          <pc:sldMk cId="2808175323" sldId="260"/>
        </pc:sldMkLst>
        <pc:picChg chg="add mod">
          <ac:chgData name="Duncan Stothers" userId="cVu4c6Nfk6wrpVhBtblxI/UILH0mVqE+ztenefdeNX8=" providerId="None" clId="Web-{B8572D14-6F33-4F69-A80E-18A3A9222F29}" dt="2025-09-15T08:02:32.553" v="176" actId="1076"/>
          <ac:picMkLst>
            <pc:docMk/>
            <pc:sldMk cId="2808175323" sldId="260"/>
            <ac:picMk id="4" creationId="{014C3B6A-D0C3-3180-B331-2AC05DFDF37F}"/>
          </ac:picMkLst>
        </pc:picChg>
      </pc:sldChg>
      <pc:sldChg chg="addSp delSp modSp">
        <pc:chgData name="Duncan Stothers" userId="cVu4c6Nfk6wrpVhBtblxI/UILH0mVqE+ztenefdeNX8=" providerId="None" clId="Web-{B8572D14-6F33-4F69-A80E-18A3A9222F29}" dt="2025-09-15T07:47:39.269" v="117" actId="14100"/>
        <pc:sldMkLst>
          <pc:docMk/>
          <pc:sldMk cId="893232344" sldId="261"/>
        </pc:sldMkLst>
      </pc:sldChg>
      <pc:sldChg chg="modSp">
        <pc:chgData name="Duncan Stothers" userId="cVu4c6Nfk6wrpVhBtblxI/UILH0mVqE+ztenefdeNX8=" providerId="None" clId="Web-{B8572D14-6F33-4F69-A80E-18A3A9222F29}" dt="2025-09-15T07:51:30.713" v="131" actId="20577"/>
        <pc:sldMkLst>
          <pc:docMk/>
          <pc:sldMk cId="3682844293" sldId="263"/>
        </pc:sldMkLst>
        <pc:spChg chg="mod">
          <ac:chgData name="Duncan Stothers" userId="cVu4c6Nfk6wrpVhBtblxI/UILH0mVqE+ztenefdeNX8=" providerId="None" clId="Web-{B8572D14-6F33-4F69-A80E-18A3A9222F29}" dt="2025-09-15T07:51:30.713" v="131" actId="20577"/>
          <ac:spMkLst>
            <pc:docMk/>
            <pc:sldMk cId="3682844293" sldId="263"/>
            <ac:spMk id="3" creationId="{ABD5D9D3-59C7-B539-CCE5-187F36443DD4}"/>
          </ac:spMkLst>
        </pc:spChg>
      </pc:sldChg>
      <pc:sldChg chg="addSp delSp modSp new">
        <pc:chgData name="Duncan Stothers" userId="cVu4c6Nfk6wrpVhBtblxI/UILH0mVqE+ztenefdeNX8=" providerId="None" clId="Web-{B8572D14-6F33-4F69-A80E-18A3A9222F29}" dt="2025-09-15T07:50:22.290" v="121"/>
        <pc:sldMkLst>
          <pc:docMk/>
          <pc:sldMk cId="2876029918" sldId="271"/>
        </pc:sldMkLst>
        <pc:picChg chg="add mod">
          <ac:chgData name="Duncan Stothers" userId="cVu4c6Nfk6wrpVhBtblxI/UILH0mVqE+ztenefdeNX8=" providerId="None" clId="Web-{B8572D14-6F33-4F69-A80E-18A3A9222F29}" dt="2025-09-15T07:50:22.290" v="121"/>
          <ac:picMkLst>
            <pc:docMk/>
            <pc:sldMk cId="2876029918" sldId="271"/>
            <ac:picMk id="4" creationId="{D564BF28-0B7E-6A77-8C35-49025886F61A}"/>
          </ac:picMkLst>
        </pc:picChg>
      </pc:sldChg>
      <pc:sldChg chg="addSp delSp modSp new ord">
        <pc:chgData name="Duncan Stothers" userId="cVu4c6Nfk6wrpVhBtblxI/UILH0mVqE+ztenefdeNX8=" providerId="None" clId="Web-{B8572D14-6F33-4F69-A80E-18A3A9222F29}" dt="2025-09-15T07:51:22.588" v="126"/>
        <pc:sldMkLst>
          <pc:docMk/>
          <pc:sldMk cId="2803116730" sldId="272"/>
        </pc:sldMkLst>
        <pc:picChg chg="add mod">
          <ac:chgData name="Duncan Stothers" userId="cVu4c6Nfk6wrpVhBtblxI/UILH0mVqE+ztenefdeNX8=" providerId="None" clId="Web-{B8572D14-6F33-4F69-A80E-18A3A9222F29}" dt="2025-09-15T07:51:17.135" v="125"/>
          <ac:picMkLst>
            <pc:docMk/>
            <pc:sldMk cId="2803116730" sldId="272"/>
            <ac:picMk id="4" creationId="{416FC189-A708-C3F9-6DBE-1B59DA27573C}"/>
          </ac:picMkLst>
        </pc:picChg>
      </pc:sldChg>
    </pc:docChg>
  </pc:docChgLst>
  <pc:docChgLst>
    <pc:chgData name="Duncan Stothers" userId="cVu4c6Nfk6wrpVhBtblxI/UILH0mVqE+ztenefdeNX8=" providerId="None" clId="Web-{6AB86D73-366A-4444-A6D3-3D4E1E4C09D9}"/>
    <pc:docChg chg="modSld">
      <pc:chgData name="Duncan Stothers" userId="cVu4c6Nfk6wrpVhBtblxI/UILH0mVqE+ztenefdeNX8=" providerId="None" clId="Web-{6AB86D73-366A-4444-A6D3-3D4E1E4C09D9}" dt="2025-09-16T11:19:06.170" v="1047" actId="1076"/>
      <pc:docMkLst>
        <pc:docMk/>
      </pc:docMkLst>
      <pc:sldChg chg="modSp">
        <pc:chgData name="Duncan Stothers" userId="cVu4c6Nfk6wrpVhBtblxI/UILH0mVqE+ztenefdeNX8=" providerId="None" clId="Web-{6AB86D73-366A-4444-A6D3-3D4E1E4C09D9}" dt="2025-09-16T10:30:19.433" v="1031" actId="20577"/>
        <pc:sldMkLst>
          <pc:docMk/>
          <pc:sldMk cId="3675881294" sldId="256"/>
        </pc:sldMkLst>
        <pc:spChg chg="mod">
          <ac:chgData name="Duncan Stothers" userId="cVu4c6Nfk6wrpVhBtblxI/UILH0mVqE+ztenefdeNX8=" providerId="None" clId="Web-{6AB86D73-366A-4444-A6D3-3D4E1E4C09D9}" dt="2025-09-16T10:29:21.195" v="1024" actId="1076"/>
          <ac:spMkLst>
            <pc:docMk/>
            <pc:sldMk cId="3675881294" sldId="256"/>
            <ac:spMk id="2" creationId="{16E07242-AC13-065E-9D9C-74CCCE4F18CE}"/>
          </ac:spMkLst>
        </pc:spChg>
        <pc:spChg chg="mod">
          <ac:chgData name="Duncan Stothers" userId="cVu4c6Nfk6wrpVhBtblxI/UILH0mVqE+ztenefdeNX8=" providerId="None" clId="Web-{6AB86D73-366A-4444-A6D3-3D4E1E4C09D9}" dt="2025-09-16T10:30:19.433" v="1031" actId="20577"/>
          <ac:spMkLst>
            <pc:docMk/>
            <pc:sldMk cId="3675881294" sldId="256"/>
            <ac:spMk id="3" creationId="{3B29B7B6-7208-A3E5-71A1-E715B1E8AEB6}"/>
          </ac:spMkLst>
        </pc:spChg>
      </pc:sldChg>
      <pc:sldChg chg="modSp">
        <pc:chgData name="Duncan Stothers" userId="cVu4c6Nfk6wrpVhBtblxI/UILH0mVqE+ztenefdeNX8=" providerId="None" clId="Web-{6AB86D73-366A-4444-A6D3-3D4E1E4C09D9}" dt="2025-09-16T09:23:13.030" v="182" actId="20577"/>
        <pc:sldMkLst>
          <pc:docMk/>
          <pc:sldMk cId="1731962679" sldId="257"/>
        </pc:sldMkLst>
        <pc:spChg chg="mod">
          <ac:chgData name="Duncan Stothers" userId="cVu4c6Nfk6wrpVhBtblxI/UILH0mVqE+ztenefdeNX8=" providerId="None" clId="Web-{6AB86D73-366A-4444-A6D3-3D4E1E4C09D9}" dt="2025-09-16T09:23:13.030" v="182" actId="20577"/>
          <ac:spMkLst>
            <pc:docMk/>
            <pc:sldMk cId="1731962679" sldId="257"/>
            <ac:spMk id="3" creationId="{E6D60738-4D3E-6BF9-83BF-FCFC0A0A8975}"/>
          </ac:spMkLst>
        </pc:spChg>
      </pc:sldChg>
      <pc:sldChg chg="addSp delSp modSp">
        <pc:chgData name="Duncan Stothers" userId="cVu4c6Nfk6wrpVhBtblxI/UILH0mVqE+ztenefdeNX8=" providerId="None" clId="Web-{6AB86D73-366A-4444-A6D3-3D4E1E4C09D9}" dt="2025-09-16T10:31:09.296" v="1043" actId="20577"/>
        <pc:sldMkLst>
          <pc:docMk/>
          <pc:sldMk cId="2808175323" sldId="260"/>
        </pc:sldMkLst>
        <pc:spChg chg="mod">
          <ac:chgData name="Duncan Stothers" userId="cVu4c6Nfk6wrpVhBtblxI/UILH0mVqE+ztenefdeNX8=" providerId="None" clId="Web-{6AB86D73-366A-4444-A6D3-3D4E1E4C09D9}" dt="2025-09-16T09:30:47.920" v="255" actId="1076"/>
          <ac:spMkLst>
            <pc:docMk/>
            <pc:sldMk cId="2808175323" sldId="260"/>
            <ac:spMk id="2" creationId="{94CB3DBB-8006-EC9E-9247-20004F2812DE}"/>
          </ac:spMkLst>
        </pc:spChg>
        <pc:spChg chg="add mod">
          <ac:chgData name="Duncan Stothers" userId="cVu4c6Nfk6wrpVhBtblxI/UILH0mVqE+ztenefdeNX8=" providerId="None" clId="Web-{6AB86D73-366A-4444-A6D3-3D4E1E4C09D9}" dt="2025-09-16T10:31:09.296" v="1043" actId="20577"/>
          <ac:spMkLst>
            <pc:docMk/>
            <pc:sldMk cId="2808175323" sldId="260"/>
            <ac:spMk id="9" creationId="{AAFAD2D1-CE55-BDED-B60D-A3A78610B5BF}"/>
          </ac:spMkLst>
        </pc:spChg>
        <pc:picChg chg="mod">
          <ac:chgData name="Duncan Stothers" userId="cVu4c6Nfk6wrpVhBtblxI/UILH0mVqE+ztenefdeNX8=" providerId="None" clId="Web-{6AB86D73-366A-4444-A6D3-3D4E1E4C09D9}" dt="2025-09-16T09:30:55.201" v="256" actId="1076"/>
          <ac:picMkLst>
            <pc:docMk/>
            <pc:sldMk cId="2808175323" sldId="260"/>
            <ac:picMk id="4" creationId="{014C3B6A-D0C3-3180-B331-2AC05DFDF37F}"/>
          </ac:picMkLst>
        </pc:picChg>
        <pc:picChg chg="del">
          <ac:chgData name="Duncan Stothers" userId="cVu4c6Nfk6wrpVhBtblxI/UILH0mVqE+ztenefdeNX8=" providerId="None" clId="Web-{6AB86D73-366A-4444-A6D3-3D4E1E4C09D9}" dt="2025-09-16T09:29:03.980" v="185"/>
          <ac:picMkLst>
            <pc:docMk/>
            <pc:sldMk cId="2808175323" sldId="260"/>
            <ac:picMk id="5" creationId="{E411F6B0-9817-CB6B-9589-E4F4CE80B417}"/>
          </ac:picMkLst>
        </pc:picChg>
        <pc:picChg chg="del">
          <ac:chgData name="Duncan Stothers" userId="cVu4c6Nfk6wrpVhBtblxI/UILH0mVqE+ztenefdeNX8=" providerId="None" clId="Web-{6AB86D73-366A-4444-A6D3-3D4E1E4C09D9}" dt="2025-09-16T09:29:03.980" v="184"/>
          <ac:picMkLst>
            <pc:docMk/>
            <pc:sldMk cId="2808175323" sldId="260"/>
            <ac:picMk id="6" creationId="{DA54CB28-FFEE-98B5-0459-986D90D194C4}"/>
          </ac:picMkLst>
        </pc:picChg>
        <pc:picChg chg="del">
          <ac:chgData name="Duncan Stothers" userId="cVu4c6Nfk6wrpVhBtblxI/UILH0mVqE+ztenefdeNX8=" providerId="None" clId="Web-{6AB86D73-366A-4444-A6D3-3D4E1E4C09D9}" dt="2025-09-16T09:24:01.048" v="183"/>
          <ac:picMkLst>
            <pc:docMk/>
            <pc:sldMk cId="2808175323" sldId="260"/>
            <ac:picMk id="7" creationId="{6D81618F-AFFE-D8B1-533D-765E54F9E391}"/>
          </ac:picMkLst>
        </pc:picChg>
        <pc:picChg chg="add del mod">
          <ac:chgData name="Duncan Stothers" userId="cVu4c6Nfk6wrpVhBtblxI/UILH0mVqE+ztenefdeNX8=" providerId="None" clId="Web-{6AB86D73-366A-4444-A6D3-3D4E1E4C09D9}" dt="2025-09-16T09:31:50.328" v="263"/>
          <ac:picMkLst>
            <pc:docMk/>
            <pc:sldMk cId="2808175323" sldId="260"/>
            <ac:picMk id="10" creationId="{79BE8CCC-892D-2E9D-3564-FEB281F6E97F}"/>
          </ac:picMkLst>
        </pc:picChg>
        <pc:picChg chg="add mod">
          <ac:chgData name="Duncan Stothers" userId="cVu4c6Nfk6wrpVhBtblxI/UILH0mVqE+ztenefdeNX8=" providerId="None" clId="Web-{6AB86D73-366A-4444-A6D3-3D4E1E4C09D9}" dt="2025-09-16T09:32:06.656" v="267" actId="1076"/>
          <ac:picMkLst>
            <pc:docMk/>
            <pc:sldMk cId="2808175323" sldId="260"/>
            <ac:picMk id="11" creationId="{A4398336-4167-123E-364F-1A92FCE0EBFA}"/>
          </ac:picMkLst>
        </pc:picChg>
      </pc:sldChg>
      <pc:sldChg chg="addSp delSp modSp addAnim modAnim">
        <pc:chgData name="Duncan Stothers" userId="cVu4c6Nfk6wrpVhBtblxI/UILH0mVqE+ztenefdeNX8=" providerId="None" clId="Web-{6AB86D73-366A-4444-A6D3-3D4E1E4C09D9}" dt="2025-09-16T10:07:33.161" v="418" actId="1076"/>
        <pc:sldMkLst>
          <pc:docMk/>
          <pc:sldMk cId="893232344" sldId="261"/>
        </pc:sldMkLst>
        <pc:spChg chg="add del mod">
          <ac:chgData name="Duncan Stothers" userId="cVu4c6Nfk6wrpVhBtblxI/UILH0mVqE+ztenefdeNX8=" providerId="None" clId="Web-{6AB86D73-366A-4444-A6D3-3D4E1E4C09D9}" dt="2025-09-16T09:36:39.786" v="273"/>
          <ac:spMkLst>
            <pc:docMk/>
            <pc:sldMk cId="893232344" sldId="261"/>
            <ac:spMk id="4" creationId="{A66C7623-3016-0EFC-9588-5BE1E299E5D3}"/>
          </ac:spMkLst>
        </pc:spChg>
        <pc:spChg chg="add del mod">
          <ac:chgData name="Duncan Stothers" userId="cVu4c6Nfk6wrpVhBtblxI/UILH0mVqE+ztenefdeNX8=" providerId="None" clId="Web-{6AB86D73-366A-4444-A6D3-3D4E1E4C09D9}" dt="2025-09-16T09:45:05.889" v="294"/>
          <ac:spMkLst>
            <pc:docMk/>
            <pc:sldMk cId="893232344" sldId="261"/>
            <ac:spMk id="7" creationId="{E02A891C-C7B1-A97B-B1E8-338C239832CE}"/>
          </ac:spMkLst>
        </pc:spChg>
        <pc:spChg chg="add del mod ord">
          <ac:chgData name="Duncan Stothers" userId="cVu4c6Nfk6wrpVhBtblxI/UILH0mVqE+ztenefdeNX8=" providerId="None" clId="Web-{6AB86D73-366A-4444-A6D3-3D4E1E4C09D9}" dt="2025-09-16T09:47:10.267" v="303"/>
          <ac:spMkLst>
            <pc:docMk/>
            <pc:sldMk cId="893232344" sldId="261"/>
            <ac:spMk id="13" creationId="{31FBFC38-B3A5-0410-F6EC-5E3B1429E343}"/>
          </ac:spMkLst>
        </pc:spChg>
        <pc:spChg chg="add del mod">
          <ac:chgData name="Duncan Stothers" userId="cVu4c6Nfk6wrpVhBtblxI/UILH0mVqE+ztenefdeNX8=" providerId="None" clId="Web-{6AB86D73-366A-4444-A6D3-3D4E1E4C09D9}" dt="2025-09-16T09:51:08.257" v="319"/>
          <ac:spMkLst>
            <pc:docMk/>
            <pc:sldMk cId="893232344" sldId="261"/>
            <ac:spMk id="17" creationId="{45B3E004-E5E6-693E-3F2B-1AC79F8DEAFB}"/>
          </ac:spMkLst>
        </pc:spChg>
        <pc:spChg chg="add del">
          <ac:chgData name="Duncan Stothers" userId="cVu4c6Nfk6wrpVhBtblxI/UILH0mVqE+ztenefdeNX8=" providerId="None" clId="Web-{6AB86D73-366A-4444-A6D3-3D4E1E4C09D9}" dt="2025-09-16T09:51:44.637" v="321"/>
          <ac:spMkLst>
            <pc:docMk/>
            <pc:sldMk cId="893232344" sldId="261"/>
            <ac:spMk id="18" creationId="{44209968-B28E-79CE-3473-76DFD38F08AA}"/>
          </ac:spMkLst>
        </pc:spChg>
        <pc:spChg chg="add del mod">
          <ac:chgData name="Duncan Stothers" userId="cVu4c6Nfk6wrpVhBtblxI/UILH0mVqE+ztenefdeNX8=" providerId="None" clId="Web-{6AB86D73-366A-4444-A6D3-3D4E1E4C09D9}" dt="2025-09-16T10:01:06.204" v="390"/>
          <ac:spMkLst>
            <pc:docMk/>
            <pc:sldMk cId="893232344" sldId="261"/>
            <ac:spMk id="19" creationId="{A6D6373E-FAEE-0882-D547-0CB643EB2C4D}"/>
          </ac:spMkLst>
        </pc:spChg>
        <pc:spChg chg="add del mod">
          <ac:chgData name="Duncan Stothers" userId="cVu4c6Nfk6wrpVhBtblxI/UILH0mVqE+ztenefdeNX8=" providerId="None" clId="Web-{6AB86D73-366A-4444-A6D3-3D4E1E4C09D9}" dt="2025-09-16T10:01:06.204" v="389"/>
          <ac:spMkLst>
            <pc:docMk/>
            <pc:sldMk cId="893232344" sldId="261"/>
            <ac:spMk id="20" creationId="{CAAFFD78-CCF9-B934-09BB-9EE5DB904A7B}"/>
          </ac:spMkLst>
        </pc:spChg>
        <pc:spChg chg="add del mod">
          <ac:chgData name="Duncan Stothers" userId="cVu4c6Nfk6wrpVhBtblxI/UILH0mVqE+ztenefdeNX8=" providerId="None" clId="Web-{6AB86D73-366A-4444-A6D3-3D4E1E4C09D9}" dt="2025-09-16T10:01:06.204" v="388"/>
          <ac:spMkLst>
            <pc:docMk/>
            <pc:sldMk cId="893232344" sldId="261"/>
            <ac:spMk id="21" creationId="{6142E884-1AC7-E752-62F3-536F37C097E0}"/>
          </ac:spMkLst>
        </pc:spChg>
        <pc:spChg chg="add del mod">
          <ac:chgData name="Duncan Stothers" userId="cVu4c6Nfk6wrpVhBtblxI/UILH0mVqE+ztenefdeNX8=" providerId="None" clId="Web-{6AB86D73-366A-4444-A6D3-3D4E1E4C09D9}" dt="2025-09-16T10:00:59.516" v="381"/>
          <ac:spMkLst>
            <pc:docMk/>
            <pc:sldMk cId="893232344" sldId="261"/>
            <ac:spMk id="22" creationId="{7795CFAB-AD78-7DB3-2A2E-29B3244EC382}"/>
          </ac:spMkLst>
        </pc:spChg>
        <pc:spChg chg="add del mod">
          <ac:chgData name="Duncan Stothers" userId="cVu4c6Nfk6wrpVhBtblxI/UILH0mVqE+ztenefdeNX8=" providerId="None" clId="Web-{6AB86D73-366A-4444-A6D3-3D4E1E4C09D9}" dt="2025-09-16T09:57:23.007" v="351"/>
          <ac:spMkLst>
            <pc:docMk/>
            <pc:sldMk cId="893232344" sldId="261"/>
            <ac:spMk id="23" creationId="{EC91A174-A39E-D2D9-3A5F-673C5754FD74}"/>
          </ac:spMkLst>
        </pc:spChg>
        <pc:spChg chg="add del">
          <ac:chgData name="Duncan Stothers" userId="cVu4c6Nfk6wrpVhBtblxI/UILH0mVqE+ztenefdeNX8=" providerId="None" clId="Web-{6AB86D73-366A-4444-A6D3-3D4E1E4C09D9}" dt="2025-09-16T09:54:14.042" v="335"/>
          <ac:spMkLst>
            <pc:docMk/>
            <pc:sldMk cId="893232344" sldId="261"/>
            <ac:spMk id="24" creationId="{EFCE975B-9C97-0F47-5218-E281E4124370}"/>
          </ac:spMkLst>
        </pc:spChg>
        <pc:spChg chg="add del mod">
          <ac:chgData name="Duncan Stothers" userId="cVu4c6Nfk6wrpVhBtblxI/UILH0mVqE+ztenefdeNX8=" providerId="None" clId="Web-{6AB86D73-366A-4444-A6D3-3D4E1E4C09D9}" dt="2025-09-16T09:54:18.527" v="338"/>
          <ac:spMkLst>
            <pc:docMk/>
            <pc:sldMk cId="893232344" sldId="261"/>
            <ac:spMk id="25" creationId="{7B3E4346-7A89-0AD8-EFE0-66612236F679}"/>
          </ac:spMkLst>
        </pc:spChg>
        <pc:spChg chg="add del mod">
          <ac:chgData name="Duncan Stothers" userId="cVu4c6Nfk6wrpVhBtblxI/UILH0mVqE+ztenefdeNX8=" providerId="None" clId="Web-{6AB86D73-366A-4444-A6D3-3D4E1E4C09D9}" dt="2025-09-16T09:54:54.186" v="345"/>
          <ac:spMkLst>
            <pc:docMk/>
            <pc:sldMk cId="893232344" sldId="261"/>
            <ac:spMk id="26" creationId="{E87F8B0F-1CE1-948B-9F12-9BF0D55C9DD4}"/>
          </ac:spMkLst>
        </pc:spChg>
        <pc:spChg chg="add del mod">
          <ac:chgData name="Duncan Stothers" userId="cVu4c6Nfk6wrpVhBtblxI/UILH0mVqE+ztenefdeNX8=" providerId="None" clId="Web-{6AB86D73-366A-4444-A6D3-3D4E1E4C09D9}" dt="2025-09-16T09:59:29.622" v="372"/>
          <ac:spMkLst>
            <pc:docMk/>
            <pc:sldMk cId="893232344" sldId="261"/>
            <ac:spMk id="27" creationId="{09641A24-A1AC-B69C-E552-CF43F4C6A8D0}"/>
          </ac:spMkLst>
        </pc:spChg>
        <pc:spChg chg="add del mod">
          <ac:chgData name="Duncan Stothers" userId="cVu4c6Nfk6wrpVhBtblxI/UILH0mVqE+ztenefdeNX8=" providerId="None" clId="Web-{6AB86D73-366A-4444-A6D3-3D4E1E4C09D9}" dt="2025-09-16T09:59:28.388" v="371"/>
          <ac:spMkLst>
            <pc:docMk/>
            <pc:sldMk cId="893232344" sldId="261"/>
            <ac:spMk id="28" creationId="{D588B9C5-5D59-D1A3-4FF0-6F1A133B8E3B}"/>
          </ac:spMkLst>
        </pc:spChg>
        <pc:spChg chg="add del">
          <ac:chgData name="Duncan Stothers" userId="cVu4c6Nfk6wrpVhBtblxI/UILH0mVqE+ztenefdeNX8=" providerId="None" clId="Web-{6AB86D73-366A-4444-A6D3-3D4E1E4C09D9}" dt="2025-09-16T09:58:03.494" v="360"/>
          <ac:spMkLst>
            <pc:docMk/>
            <pc:sldMk cId="893232344" sldId="261"/>
            <ac:spMk id="29" creationId="{99A1FE74-AB8E-3663-0095-885E82F03447}"/>
          </ac:spMkLst>
        </pc:spChg>
        <pc:spChg chg="add del mod">
          <ac:chgData name="Duncan Stothers" userId="cVu4c6Nfk6wrpVhBtblxI/UILH0mVqE+ztenefdeNX8=" providerId="None" clId="Web-{6AB86D73-366A-4444-A6D3-3D4E1E4C09D9}" dt="2025-09-16T10:01:06.204" v="387"/>
          <ac:spMkLst>
            <pc:docMk/>
            <pc:sldMk cId="893232344" sldId="261"/>
            <ac:spMk id="30" creationId="{44455BB7-24EC-25F3-2865-8D6FB8F38736}"/>
          </ac:spMkLst>
        </pc:spChg>
        <pc:spChg chg="add del mod">
          <ac:chgData name="Duncan Stothers" userId="cVu4c6Nfk6wrpVhBtblxI/UILH0mVqE+ztenefdeNX8=" providerId="None" clId="Web-{6AB86D73-366A-4444-A6D3-3D4E1E4C09D9}" dt="2025-09-16T10:01:06.204" v="386"/>
          <ac:spMkLst>
            <pc:docMk/>
            <pc:sldMk cId="893232344" sldId="261"/>
            <ac:spMk id="31" creationId="{26ADEF99-485D-CD5A-338F-FB14AE6D9565}"/>
          </ac:spMkLst>
        </pc:spChg>
        <pc:spChg chg="add del mod">
          <ac:chgData name="Duncan Stothers" userId="cVu4c6Nfk6wrpVhBtblxI/UILH0mVqE+ztenefdeNX8=" providerId="None" clId="Web-{6AB86D73-366A-4444-A6D3-3D4E1E4C09D9}" dt="2025-09-16T10:01:06.204" v="385"/>
          <ac:spMkLst>
            <pc:docMk/>
            <pc:sldMk cId="893232344" sldId="261"/>
            <ac:spMk id="32" creationId="{83C0FBA9-981C-56E5-200F-D90867CC0008}"/>
          </ac:spMkLst>
        </pc:spChg>
        <pc:spChg chg="add del mod">
          <ac:chgData name="Duncan Stothers" userId="cVu4c6Nfk6wrpVhBtblxI/UILH0mVqE+ztenefdeNX8=" providerId="None" clId="Web-{6AB86D73-366A-4444-A6D3-3D4E1E4C09D9}" dt="2025-09-16T10:01:06.204" v="384"/>
          <ac:spMkLst>
            <pc:docMk/>
            <pc:sldMk cId="893232344" sldId="261"/>
            <ac:spMk id="33" creationId="{20521F02-50DA-9A42-0C6B-CDFEA870A976}"/>
          </ac:spMkLst>
        </pc:spChg>
        <pc:spChg chg="add del mod">
          <ac:chgData name="Duncan Stothers" userId="cVu4c6Nfk6wrpVhBtblxI/UILH0mVqE+ztenefdeNX8=" providerId="None" clId="Web-{6AB86D73-366A-4444-A6D3-3D4E1E4C09D9}" dt="2025-09-16T10:01:06.204" v="383"/>
          <ac:spMkLst>
            <pc:docMk/>
            <pc:sldMk cId="893232344" sldId="261"/>
            <ac:spMk id="34" creationId="{6A8D7E23-4E80-6360-2E76-48B8179BAC60}"/>
          </ac:spMkLst>
        </pc:spChg>
        <pc:spChg chg="add del mod">
          <ac:chgData name="Duncan Stothers" userId="cVu4c6Nfk6wrpVhBtblxI/UILH0mVqE+ztenefdeNX8=" providerId="None" clId="Web-{6AB86D73-366A-4444-A6D3-3D4E1E4C09D9}" dt="2025-09-16T10:01:06.204" v="382"/>
          <ac:spMkLst>
            <pc:docMk/>
            <pc:sldMk cId="893232344" sldId="261"/>
            <ac:spMk id="35" creationId="{8F54C1A8-DEB0-7376-69CF-2CD284F518C8}"/>
          </ac:spMkLst>
        </pc:spChg>
        <pc:picChg chg="add del mod">
          <ac:chgData name="Duncan Stothers" userId="cVu4c6Nfk6wrpVhBtblxI/UILH0mVqE+ztenefdeNX8=" providerId="None" clId="Web-{6AB86D73-366A-4444-A6D3-3D4E1E4C09D9}" dt="2025-09-16T09:33:39.561" v="271"/>
          <ac:picMkLst>
            <pc:docMk/>
            <pc:sldMk cId="893232344" sldId="261"/>
            <ac:picMk id="2" creationId="{A667E376-09EF-C68C-5F93-047EEDDA4CF6}"/>
          </ac:picMkLst>
        </pc:picChg>
        <pc:picChg chg="add del mod">
          <ac:chgData name="Duncan Stothers" userId="cVu4c6Nfk6wrpVhBtblxI/UILH0mVqE+ztenefdeNX8=" providerId="None" clId="Web-{6AB86D73-366A-4444-A6D3-3D4E1E4C09D9}" dt="2025-09-16T09:38:57.937" v="276"/>
          <ac:picMkLst>
            <pc:docMk/>
            <pc:sldMk cId="893232344" sldId="261"/>
            <ac:picMk id="5" creationId="{907F41B9-42E9-0ABD-3D11-B5D15875A204}"/>
          </ac:picMkLst>
        </pc:picChg>
        <pc:picChg chg="add del mod">
          <ac:chgData name="Duncan Stothers" userId="cVu4c6Nfk6wrpVhBtblxI/UILH0mVqE+ztenefdeNX8=" providerId="None" clId="Web-{6AB86D73-366A-4444-A6D3-3D4E1E4C09D9}" dt="2025-09-16T09:47:09.423" v="302"/>
          <ac:picMkLst>
            <pc:docMk/>
            <pc:sldMk cId="893232344" sldId="261"/>
            <ac:picMk id="6" creationId="{B45BC8F5-A293-3218-3728-A36D91C8C13A}"/>
          </ac:picMkLst>
        </pc:picChg>
        <pc:picChg chg="del">
          <ac:chgData name="Duncan Stothers" userId="cVu4c6Nfk6wrpVhBtblxI/UILH0mVqE+ztenefdeNX8=" providerId="None" clId="Web-{6AB86D73-366A-4444-A6D3-3D4E1E4C09D9}" dt="2025-09-16T09:36:37.301" v="272"/>
          <ac:picMkLst>
            <pc:docMk/>
            <pc:sldMk cId="893232344" sldId="261"/>
            <ac:picMk id="8" creationId="{B6188E53-3D23-A12D-B38C-7D4FA4E8E243}"/>
          </ac:picMkLst>
        </pc:picChg>
        <pc:picChg chg="add del mod">
          <ac:chgData name="Duncan Stothers" userId="cVu4c6Nfk6wrpVhBtblxI/UILH0mVqE+ztenefdeNX8=" providerId="None" clId="Web-{6AB86D73-366A-4444-A6D3-3D4E1E4C09D9}" dt="2025-09-16T10:00:57.985" v="380"/>
          <ac:picMkLst>
            <pc:docMk/>
            <pc:sldMk cId="893232344" sldId="261"/>
            <ac:picMk id="14" creationId="{A06925BA-289C-0A3E-6DC3-E19EF0E79BB1}"/>
          </ac:picMkLst>
        </pc:picChg>
        <pc:picChg chg="add mod ord">
          <ac:chgData name="Duncan Stothers" userId="cVu4c6Nfk6wrpVhBtblxI/UILH0mVqE+ztenefdeNX8=" providerId="None" clId="Web-{6AB86D73-366A-4444-A6D3-3D4E1E4C09D9}" dt="2025-09-16T10:05:06.929" v="404"/>
          <ac:picMkLst>
            <pc:docMk/>
            <pc:sldMk cId="893232344" sldId="261"/>
            <ac:picMk id="36" creationId="{F0EC8A1A-0EC2-5D82-CFC2-8F753A7551AF}"/>
          </ac:picMkLst>
        </pc:picChg>
        <pc:picChg chg="add mod ord">
          <ac:chgData name="Duncan Stothers" userId="cVu4c6Nfk6wrpVhBtblxI/UILH0mVqE+ztenefdeNX8=" providerId="None" clId="Web-{6AB86D73-366A-4444-A6D3-3D4E1E4C09D9}" dt="2025-09-16T10:07:28.395" v="416" actId="1076"/>
          <ac:picMkLst>
            <pc:docMk/>
            <pc:sldMk cId="893232344" sldId="261"/>
            <ac:picMk id="37" creationId="{7A4FD869-F519-86E1-439D-2BFE07E847D9}"/>
          </ac:picMkLst>
        </pc:picChg>
        <pc:picChg chg="add mod ord">
          <ac:chgData name="Duncan Stothers" userId="cVu4c6Nfk6wrpVhBtblxI/UILH0mVqE+ztenefdeNX8=" providerId="None" clId="Web-{6AB86D73-366A-4444-A6D3-3D4E1E4C09D9}" dt="2025-09-16T10:07:30.364" v="417" actId="1076"/>
          <ac:picMkLst>
            <pc:docMk/>
            <pc:sldMk cId="893232344" sldId="261"/>
            <ac:picMk id="38" creationId="{38CDE24B-93DD-70A3-F210-00D8EC782EC2}"/>
          </ac:picMkLst>
        </pc:picChg>
        <pc:picChg chg="add mod ord">
          <ac:chgData name="Duncan Stothers" userId="cVu4c6Nfk6wrpVhBtblxI/UILH0mVqE+ztenefdeNX8=" providerId="None" clId="Web-{6AB86D73-366A-4444-A6D3-3D4E1E4C09D9}" dt="2025-09-16T10:07:33.161" v="418" actId="1076"/>
          <ac:picMkLst>
            <pc:docMk/>
            <pc:sldMk cId="893232344" sldId="261"/>
            <ac:picMk id="39" creationId="{4AE27286-1E6C-86A5-2948-B2515224370B}"/>
          </ac:picMkLst>
        </pc:picChg>
        <pc:inkChg chg="add del">
          <ac:chgData name="Duncan Stothers" userId="cVu4c6Nfk6wrpVhBtblxI/UILH0mVqE+ztenefdeNX8=" providerId="None" clId="Web-{6AB86D73-366A-4444-A6D3-3D4E1E4C09D9}" dt="2025-09-16T09:44:26.560" v="286"/>
          <ac:inkMkLst>
            <pc:docMk/>
            <pc:sldMk cId="893232344" sldId="261"/>
            <ac:inkMk id="9" creationId="{9660197A-4C96-4C59-3DA7-9E6628A6039D}"/>
          </ac:inkMkLst>
        </pc:inkChg>
        <pc:inkChg chg="add del">
          <ac:chgData name="Duncan Stothers" userId="cVu4c6Nfk6wrpVhBtblxI/UILH0mVqE+ztenefdeNX8=" providerId="None" clId="Web-{6AB86D73-366A-4444-A6D3-3D4E1E4C09D9}" dt="2025-09-16T09:44:20.919" v="281"/>
          <ac:inkMkLst>
            <pc:docMk/>
            <pc:sldMk cId="893232344" sldId="261"/>
            <ac:inkMk id="10" creationId="{50DD7D7F-3A78-9A8D-2793-6F2DC85C8902}"/>
          </ac:inkMkLst>
        </pc:inkChg>
        <pc:inkChg chg="add del">
          <ac:chgData name="Duncan Stothers" userId="cVu4c6Nfk6wrpVhBtblxI/UILH0mVqE+ztenefdeNX8=" providerId="None" clId="Web-{6AB86D73-366A-4444-A6D3-3D4E1E4C09D9}" dt="2025-09-16T09:44:25.528" v="285"/>
          <ac:inkMkLst>
            <pc:docMk/>
            <pc:sldMk cId="893232344" sldId="261"/>
            <ac:inkMk id="11" creationId="{2CC31761-6A5C-4CB2-5C2B-97E9115F17D5}"/>
          </ac:inkMkLst>
        </pc:inkChg>
        <pc:inkChg chg="add del">
          <ac:chgData name="Duncan Stothers" userId="cVu4c6Nfk6wrpVhBtblxI/UILH0mVqE+ztenefdeNX8=" providerId="None" clId="Web-{6AB86D73-366A-4444-A6D3-3D4E1E4C09D9}" dt="2025-09-16T09:44:25.419" v="284"/>
          <ac:inkMkLst>
            <pc:docMk/>
            <pc:sldMk cId="893232344" sldId="261"/>
            <ac:inkMk id="12" creationId="{F0D2B51E-DCC5-EF28-4684-3BD14AFB9DA2}"/>
          </ac:inkMkLst>
        </pc:inkChg>
        <pc:cxnChg chg="add del mod">
          <ac:chgData name="Duncan Stothers" userId="cVu4c6Nfk6wrpVhBtblxI/UILH0mVqE+ztenefdeNX8=" providerId="None" clId="Web-{6AB86D73-366A-4444-A6D3-3D4E1E4C09D9}" dt="2025-09-16T09:49:37.257" v="314"/>
          <ac:cxnSpMkLst>
            <pc:docMk/>
            <pc:sldMk cId="893232344" sldId="261"/>
            <ac:cxnSpMk id="15" creationId="{649CFDCB-7FF7-BEFA-399D-2537D5A687AE}"/>
          </ac:cxnSpMkLst>
        </pc:cxnChg>
        <pc:cxnChg chg="add del mod">
          <ac:chgData name="Duncan Stothers" userId="cVu4c6Nfk6wrpVhBtblxI/UILH0mVqE+ztenefdeNX8=" providerId="None" clId="Web-{6AB86D73-366A-4444-A6D3-3D4E1E4C09D9}" dt="2025-09-16T09:47:56.440" v="308"/>
          <ac:cxnSpMkLst>
            <pc:docMk/>
            <pc:sldMk cId="893232344" sldId="261"/>
            <ac:cxnSpMk id="16" creationId="{785371AB-70DB-0583-3572-19D1B36DCAAE}"/>
          </ac:cxnSpMkLst>
        </pc:cxnChg>
      </pc:sldChg>
      <pc:sldChg chg="addSp modSp">
        <pc:chgData name="Duncan Stothers" userId="cVu4c6Nfk6wrpVhBtblxI/UILH0mVqE+ztenefdeNX8=" providerId="None" clId="Web-{6AB86D73-366A-4444-A6D3-3D4E1E4C09D9}" dt="2025-09-16T10:25:55.489" v="956" actId="20577"/>
        <pc:sldMkLst>
          <pc:docMk/>
          <pc:sldMk cId="1835212547" sldId="262"/>
        </pc:sldMkLst>
        <pc:spChg chg="mod">
          <ac:chgData name="Duncan Stothers" userId="cVu4c6Nfk6wrpVhBtblxI/UILH0mVqE+ztenefdeNX8=" providerId="None" clId="Web-{6AB86D73-366A-4444-A6D3-3D4E1E4C09D9}" dt="2025-09-16T10:24:38.869" v="925" actId="20577"/>
          <ac:spMkLst>
            <pc:docMk/>
            <pc:sldMk cId="1835212547" sldId="262"/>
            <ac:spMk id="3" creationId="{6EBCAAA1-9C65-67B5-844C-0447F68E4D91}"/>
          </ac:spMkLst>
        </pc:spChg>
        <pc:spChg chg="mod">
          <ac:chgData name="Duncan Stothers" userId="cVu4c6Nfk6wrpVhBtblxI/UILH0mVqE+ztenefdeNX8=" providerId="None" clId="Web-{6AB86D73-366A-4444-A6D3-3D4E1E4C09D9}" dt="2025-09-16T10:25:21.969" v="948" actId="1076"/>
          <ac:spMkLst>
            <pc:docMk/>
            <pc:sldMk cId="1835212547" sldId="262"/>
            <ac:spMk id="4" creationId="{8E1265D4-82AD-860C-0C2C-05F63E6AD539}"/>
          </ac:spMkLst>
        </pc:spChg>
        <pc:spChg chg="add mod">
          <ac:chgData name="Duncan Stothers" userId="cVu4c6Nfk6wrpVhBtblxI/UILH0mVqE+ztenefdeNX8=" providerId="None" clId="Web-{6AB86D73-366A-4444-A6D3-3D4E1E4C09D9}" dt="2025-09-16T10:25:55.489" v="956" actId="20577"/>
          <ac:spMkLst>
            <pc:docMk/>
            <pc:sldMk cId="1835212547" sldId="262"/>
            <ac:spMk id="8" creationId="{7E8ED245-0550-5164-6435-6D569C4D3EDF}"/>
          </ac:spMkLst>
        </pc:spChg>
        <pc:picChg chg="add mod">
          <ac:chgData name="Duncan Stothers" userId="cVu4c6Nfk6wrpVhBtblxI/UILH0mVqE+ztenefdeNX8=" providerId="None" clId="Web-{6AB86D73-366A-4444-A6D3-3D4E1E4C09D9}" dt="2025-09-16T10:25:30.704" v="950" actId="1076"/>
          <ac:picMkLst>
            <pc:docMk/>
            <pc:sldMk cId="1835212547" sldId="262"/>
            <ac:picMk id="6" creationId="{D400CE6B-4BA2-9EE5-239C-D72F85DE1AED}"/>
          </ac:picMkLst>
        </pc:picChg>
      </pc:sldChg>
      <pc:sldChg chg="addSp modSp">
        <pc:chgData name="Duncan Stothers" userId="cVu4c6Nfk6wrpVhBtblxI/UILH0mVqE+ztenefdeNX8=" providerId="None" clId="Web-{6AB86D73-366A-4444-A6D3-3D4E1E4C09D9}" dt="2025-09-16T10:28:42.005" v="1014" actId="1076"/>
        <pc:sldMkLst>
          <pc:docMk/>
          <pc:sldMk cId="3682844293" sldId="263"/>
        </pc:sldMkLst>
        <pc:spChg chg="mod">
          <ac:chgData name="Duncan Stothers" userId="cVu4c6Nfk6wrpVhBtblxI/UILH0mVqE+ztenefdeNX8=" providerId="None" clId="Web-{6AB86D73-366A-4444-A6D3-3D4E1E4C09D9}" dt="2025-09-16T10:26:08.428" v="966" actId="20577"/>
          <ac:spMkLst>
            <pc:docMk/>
            <pc:sldMk cId="3682844293" sldId="263"/>
            <ac:spMk id="2" creationId="{2F32C9C2-719F-4EBC-C0FA-B7FCEF6FCDE2}"/>
          </ac:spMkLst>
        </pc:spChg>
        <pc:spChg chg="mod">
          <ac:chgData name="Duncan Stothers" userId="cVu4c6Nfk6wrpVhBtblxI/UILH0mVqE+ztenefdeNX8=" providerId="None" clId="Web-{6AB86D73-366A-4444-A6D3-3D4E1E4C09D9}" dt="2025-09-16T10:28:34.145" v="1013" actId="14100"/>
          <ac:spMkLst>
            <pc:docMk/>
            <pc:sldMk cId="3682844293" sldId="263"/>
            <ac:spMk id="3" creationId="{ABD5D9D3-59C7-B539-CCE5-187F36443DD4}"/>
          </ac:spMkLst>
        </pc:spChg>
        <pc:spChg chg="add mod">
          <ac:chgData name="Duncan Stothers" userId="cVu4c6Nfk6wrpVhBtblxI/UILH0mVqE+ztenefdeNX8=" providerId="None" clId="Web-{6AB86D73-366A-4444-A6D3-3D4E1E4C09D9}" dt="2025-09-16T10:28:42.005" v="1014" actId="1076"/>
          <ac:spMkLst>
            <pc:docMk/>
            <pc:sldMk cId="3682844293" sldId="263"/>
            <ac:spMk id="6" creationId="{3B88AC1C-9F9C-B936-DC7A-76B647704BC3}"/>
          </ac:spMkLst>
        </pc:spChg>
      </pc:sldChg>
      <pc:sldChg chg="modSp">
        <pc:chgData name="Duncan Stothers" userId="cVu4c6Nfk6wrpVhBtblxI/UILH0mVqE+ztenefdeNX8=" providerId="None" clId="Web-{6AB86D73-366A-4444-A6D3-3D4E1E4C09D9}" dt="2025-09-16T11:19:06.170" v="1047" actId="1076"/>
        <pc:sldMkLst>
          <pc:docMk/>
          <pc:sldMk cId="3483908872" sldId="267"/>
        </pc:sldMkLst>
        <pc:picChg chg="mod">
          <ac:chgData name="Duncan Stothers" userId="cVu4c6Nfk6wrpVhBtblxI/UILH0mVqE+ztenefdeNX8=" providerId="None" clId="Web-{6AB86D73-366A-4444-A6D3-3D4E1E4C09D9}" dt="2025-09-16T11:19:06.170" v="1047" actId="1076"/>
          <ac:picMkLst>
            <pc:docMk/>
            <pc:sldMk cId="3483908872" sldId="267"/>
            <ac:picMk id="3" creationId="{92F96776-7407-B3D0-0D3A-FA6236A4EBDD}"/>
          </ac:picMkLst>
        </pc:picChg>
      </pc:sldChg>
      <pc:sldChg chg="addSp delSp modSp addAnim modAnim">
        <pc:chgData name="Duncan Stothers" userId="cVu4c6Nfk6wrpVhBtblxI/UILH0mVqE+ztenefdeNX8=" providerId="None" clId="Web-{6AB86D73-366A-4444-A6D3-3D4E1E4C09D9}" dt="2025-09-16T10:13:27.118" v="466" actId="1076"/>
        <pc:sldMkLst>
          <pc:docMk/>
          <pc:sldMk cId="2803116730" sldId="272"/>
        </pc:sldMkLst>
        <pc:spChg chg="add del mod">
          <ac:chgData name="Duncan Stothers" userId="cVu4c6Nfk6wrpVhBtblxI/UILH0mVqE+ztenefdeNX8=" providerId="None" clId="Web-{6AB86D73-366A-4444-A6D3-3D4E1E4C09D9}" dt="2025-09-16T10:10:14.666" v="428"/>
          <ac:spMkLst>
            <pc:docMk/>
            <pc:sldMk cId="2803116730" sldId="272"/>
            <ac:spMk id="2" creationId="{5FC74CC3-7CA2-9ADA-0966-6426FE35EFAA}"/>
          </ac:spMkLst>
        </pc:spChg>
        <pc:spChg chg="add del mod">
          <ac:chgData name="Duncan Stothers" userId="cVu4c6Nfk6wrpVhBtblxI/UILH0mVqE+ztenefdeNX8=" providerId="None" clId="Web-{6AB86D73-366A-4444-A6D3-3D4E1E4C09D9}" dt="2025-09-16T10:12:33.489" v="454"/>
          <ac:spMkLst>
            <pc:docMk/>
            <pc:sldMk cId="2803116730" sldId="272"/>
            <ac:spMk id="3" creationId="{11ACF658-B990-7842-BC68-086B2A2470F9}"/>
          </ac:spMkLst>
        </pc:spChg>
        <pc:spChg chg="add del mod">
          <ac:chgData name="Duncan Stothers" userId="cVu4c6Nfk6wrpVhBtblxI/UILH0mVqE+ztenefdeNX8=" providerId="None" clId="Web-{6AB86D73-366A-4444-A6D3-3D4E1E4C09D9}" dt="2025-09-16T10:12:31.614" v="452"/>
          <ac:spMkLst>
            <pc:docMk/>
            <pc:sldMk cId="2803116730" sldId="272"/>
            <ac:spMk id="5" creationId="{BEB771C7-EB08-AC70-E059-631DA24BA4DD}"/>
          </ac:spMkLst>
        </pc:spChg>
        <pc:picChg chg="mod ord">
          <ac:chgData name="Duncan Stothers" userId="cVu4c6Nfk6wrpVhBtblxI/UILH0mVqE+ztenefdeNX8=" providerId="None" clId="Web-{6AB86D73-366A-4444-A6D3-3D4E1E4C09D9}" dt="2025-09-16T10:13:27.118" v="466" actId="1076"/>
          <ac:picMkLst>
            <pc:docMk/>
            <pc:sldMk cId="2803116730" sldId="272"/>
            <ac:picMk id="4" creationId="{416FC189-A708-C3F9-6DBE-1B59DA27573C}"/>
          </ac:picMkLst>
        </pc:picChg>
        <pc:picChg chg="add mod ord">
          <ac:chgData name="Duncan Stothers" userId="cVu4c6Nfk6wrpVhBtblxI/UILH0mVqE+ztenefdeNX8=" providerId="None" clId="Web-{6AB86D73-366A-4444-A6D3-3D4E1E4C09D9}" dt="2025-09-16T10:13:20.664" v="464" actId="1076"/>
          <ac:picMkLst>
            <pc:docMk/>
            <pc:sldMk cId="2803116730" sldId="272"/>
            <ac:picMk id="6" creationId="{83C2EA3E-F7B5-E076-AF78-7441ED70826F}"/>
          </ac:picMkLst>
        </pc:picChg>
        <pc:picChg chg="add mod">
          <ac:chgData name="Duncan Stothers" userId="cVu4c6Nfk6wrpVhBtblxI/UILH0mVqE+ztenefdeNX8=" providerId="None" clId="Web-{6AB86D73-366A-4444-A6D3-3D4E1E4C09D9}" dt="2025-09-16T10:13:23.180" v="465" actId="1076"/>
          <ac:picMkLst>
            <pc:docMk/>
            <pc:sldMk cId="2803116730" sldId="272"/>
            <ac:picMk id="7" creationId="{21BE1FB9-7D97-746B-795C-EAC26387F6F7}"/>
          </ac:picMkLst>
        </pc:picChg>
      </pc:sldChg>
    </pc:docChg>
  </pc:docChgLst>
  <pc:docChgLst>
    <pc:chgData name="Duncan Stothers" userId="cVu4c6Nfk6wrpVhBtblxI/UILH0mVqE+ztenefdeNX8=" providerId="None" clId="Web-{C67B5FAE-7423-4F53-B8E0-DC775078FB13}"/>
    <pc:docChg chg="modSld">
      <pc:chgData name="Duncan Stothers" userId="cVu4c6Nfk6wrpVhBtblxI/UILH0mVqE+ztenefdeNX8=" providerId="None" clId="Web-{C67B5FAE-7423-4F53-B8E0-DC775078FB13}" dt="2025-09-17T03:17:32.092" v="1" actId="1076"/>
      <pc:docMkLst>
        <pc:docMk/>
      </pc:docMkLst>
      <pc:sldChg chg="modSp">
        <pc:chgData name="Duncan Stothers" userId="cVu4c6Nfk6wrpVhBtblxI/UILH0mVqE+ztenefdeNX8=" providerId="None" clId="Web-{C67B5FAE-7423-4F53-B8E0-DC775078FB13}" dt="2025-09-17T03:17:32.092" v="1" actId="1076"/>
        <pc:sldMkLst>
          <pc:docMk/>
          <pc:sldMk cId="1835212547" sldId="262"/>
        </pc:sldMkLst>
        <pc:picChg chg="mod">
          <ac:chgData name="Duncan Stothers" userId="cVu4c6Nfk6wrpVhBtblxI/UILH0mVqE+ztenefdeNX8=" providerId="None" clId="Web-{C67B5FAE-7423-4F53-B8E0-DC775078FB13}" dt="2025-09-17T03:17:32.092" v="1" actId="1076"/>
          <ac:picMkLst>
            <pc:docMk/>
            <pc:sldMk cId="1835212547" sldId="262"/>
            <ac:picMk id="9" creationId="{C1639F91-4185-F7B4-2E0C-1EF1C1ED92AA}"/>
          </ac:picMkLst>
        </pc:picChg>
      </pc:sldChg>
    </pc:docChg>
  </pc:docChgLst>
  <pc:docChgLst>
    <pc:chgData name="Duncan Stothers" userId="cVu4c6Nfk6wrpVhBtblxI/UILH0mVqE+ztenefdeNX8=" providerId="None" clId="Web-{D08EDCD9-E74E-40FC-A69F-714F5B6F85C0}"/>
    <pc:docChg chg="modSld">
      <pc:chgData name="Duncan Stothers" userId="cVu4c6Nfk6wrpVhBtblxI/UILH0mVqE+ztenefdeNX8=" providerId="None" clId="Web-{D08EDCD9-E74E-40FC-A69F-714F5B6F85C0}" dt="2025-09-16T19:10:15.132" v="39"/>
      <pc:docMkLst>
        <pc:docMk/>
      </pc:docMkLst>
      <pc:sldChg chg="addSp modSp addAnim">
        <pc:chgData name="Duncan Stothers" userId="cVu4c6Nfk6wrpVhBtblxI/UILH0mVqE+ztenefdeNX8=" providerId="None" clId="Web-{D08EDCD9-E74E-40FC-A69F-714F5B6F85C0}" dt="2025-09-16T19:06:31.507" v="32" actId="1076"/>
        <pc:sldMkLst>
          <pc:docMk/>
          <pc:sldMk cId="2808175323" sldId="260"/>
        </pc:sldMkLst>
        <pc:spChg chg="mod">
          <ac:chgData name="Duncan Stothers" userId="cVu4c6Nfk6wrpVhBtblxI/UILH0mVqE+ztenefdeNX8=" providerId="None" clId="Web-{D08EDCD9-E74E-40FC-A69F-714F5B6F85C0}" dt="2025-09-16T19:03:26.366" v="6" actId="1076"/>
          <ac:spMkLst>
            <pc:docMk/>
            <pc:sldMk cId="2808175323" sldId="260"/>
            <ac:spMk id="2" creationId="{94CB3DBB-8006-EC9E-9247-20004F2812DE}"/>
          </ac:spMkLst>
        </pc:spChg>
        <pc:spChg chg="mod">
          <ac:chgData name="Duncan Stothers" userId="cVu4c6Nfk6wrpVhBtblxI/UILH0mVqE+ztenefdeNX8=" providerId="None" clId="Web-{D08EDCD9-E74E-40FC-A69F-714F5B6F85C0}" dt="2025-09-16T19:06:31.507" v="32" actId="1076"/>
          <ac:spMkLst>
            <pc:docMk/>
            <pc:sldMk cId="2808175323" sldId="260"/>
            <ac:spMk id="9" creationId="{AAFAD2D1-CE55-BDED-B60D-A3A78610B5BF}"/>
          </ac:spMkLst>
        </pc:spChg>
        <pc:picChg chg="add mod">
          <ac:chgData name="Duncan Stothers" userId="cVu4c6Nfk6wrpVhBtblxI/UILH0mVqE+ztenefdeNX8=" providerId="None" clId="Web-{D08EDCD9-E74E-40FC-A69F-714F5B6F85C0}" dt="2025-09-16T19:05:31.913" v="28" actId="1076"/>
          <ac:picMkLst>
            <pc:docMk/>
            <pc:sldMk cId="2808175323" sldId="260"/>
            <ac:picMk id="3" creationId="{6E4BBD97-C224-6229-BF62-5D9D92A2ED95}"/>
          </ac:picMkLst>
        </pc:picChg>
        <pc:picChg chg="mod">
          <ac:chgData name="Duncan Stothers" userId="cVu4c6Nfk6wrpVhBtblxI/UILH0mVqE+ztenefdeNX8=" providerId="None" clId="Web-{D08EDCD9-E74E-40FC-A69F-714F5B6F85C0}" dt="2025-09-16T19:03:48.710" v="12" actId="14100"/>
          <ac:picMkLst>
            <pc:docMk/>
            <pc:sldMk cId="2808175323" sldId="260"/>
            <ac:picMk id="4" creationId="{014C3B6A-D0C3-3180-B331-2AC05DFDF37F}"/>
          </ac:picMkLst>
        </pc:picChg>
        <pc:picChg chg="mod">
          <ac:chgData name="Duncan Stothers" userId="cVu4c6Nfk6wrpVhBtblxI/UILH0mVqE+ztenefdeNX8=" providerId="None" clId="Web-{D08EDCD9-E74E-40FC-A69F-714F5B6F85C0}" dt="2025-09-16T19:05:15.523" v="23" actId="1076"/>
          <ac:picMkLst>
            <pc:docMk/>
            <pc:sldMk cId="2808175323" sldId="260"/>
            <ac:picMk id="11" creationId="{A4398336-4167-123E-364F-1A92FCE0EBFA}"/>
          </ac:picMkLst>
        </pc:picChg>
      </pc:sldChg>
      <pc:sldChg chg="addAnim">
        <pc:chgData name="Duncan Stothers" userId="cVu4c6Nfk6wrpVhBtblxI/UILH0mVqE+ztenefdeNX8=" providerId="None" clId="Web-{D08EDCD9-E74E-40FC-A69F-714F5B6F85C0}" dt="2025-09-16T19:10:15.132" v="39"/>
        <pc:sldMkLst>
          <pc:docMk/>
          <pc:sldMk cId="3116566405"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A7A39-FA84-A54B-9FF0-2D25DB72A368}"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7E3E9-BE1D-2548-9A89-10F8DB10CA30}" type="slidenum">
              <a:rPr lang="en-US" smtClean="0"/>
              <a:t>‹#›</a:t>
            </a:fld>
            <a:endParaRPr lang="en-US"/>
          </a:p>
        </p:txBody>
      </p:sp>
    </p:spTree>
    <p:extLst>
      <p:ext uri="{BB962C8B-B14F-4D97-AF65-F5344CB8AC3E}">
        <p14:creationId xmlns:p14="http://schemas.microsoft.com/office/powerpoint/2010/main" val="628088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FF27E3E9-BE1D-2548-9A89-10F8DB10CA30}" type="slidenum">
              <a:rPr lang="en-US" smtClean="0"/>
              <a:t>1</a:t>
            </a:fld>
            <a:endParaRPr lang="en-US"/>
          </a:p>
        </p:txBody>
      </p:sp>
    </p:spTree>
    <p:extLst>
      <p:ext uri="{BB962C8B-B14F-4D97-AF65-F5344CB8AC3E}">
        <p14:creationId xmlns:p14="http://schemas.microsoft.com/office/powerpoint/2010/main" val="3880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27E3E9-BE1D-2548-9A89-10F8DB10CA30}" type="slidenum">
              <a:rPr lang="en-US" smtClean="0"/>
              <a:t>10</a:t>
            </a:fld>
            <a:endParaRPr lang="en-US"/>
          </a:p>
        </p:txBody>
      </p:sp>
    </p:spTree>
    <p:extLst>
      <p:ext uri="{BB962C8B-B14F-4D97-AF65-F5344CB8AC3E}">
        <p14:creationId xmlns:p14="http://schemas.microsoft.com/office/powerpoint/2010/main" val="2414215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Animation – zoomed in top left</a:t>
            </a:r>
          </a:p>
        </p:txBody>
      </p:sp>
      <p:sp>
        <p:nvSpPr>
          <p:cNvPr id="4" name="Slide Number Placeholder 3"/>
          <p:cNvSpPr>
            <a:spLocks noGrp="1"/>
          </p:cNvSpPr>
          <p:nvPr>
            <p:ph type="sldNum" sz="quarter" idx="5"/>
          </p:nvPr>
        </p:nvSpPr>
        <p:spPr/>
        <p:txBody>
          <a:bodyPr/>
          <a:lstStyle/>
          <a:p>
            <a:fld id="{FF27E3E9-BE1D-2548-9A89-10F8DB10CA30}" type="slidenum">
              <a:rPr lang="en-US" smtClean="0"/>
              <a:t>11</a:t>
            </a:fld>
            <a:endParaRPr lang="en-US"/>
          </a:p>
        </p:txBody>
      </p:sp>
    </p:spTree>
    <p:extLst>
      <p:ext uri="{BB962C8B-B14F-4D97-AF65-F5344CB8AC3E}">
        <p14:creationId xmlns:p14="http://schemas.microsoft.com/office/powerpoint/2010/main" val="1523783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Add color highlight to what audience needs to see</a:t>
            </a:r>
          </a:p>
        </p:txBody>
      </p:sp>
      <p:sp>
        <p:nvSpPr>
          <p:cNvPr id="4" name="Slide Number Placeholder 3"/>
          <p:cNvSpPr>
            <a:spLocks noGrp="1"/>
          </p:cNvSpPr>
          <p:nvPr>
            <p:ph type="sldNum" sz="quarter" idx="5"/>
          </p:nvPr>
        </p:nvSpPr>
        <p:spPr/>
        <p:txBody>
          <a:bodyPr/>
          <a:lstStyle/>
          <a:p>
            <a:fld id="{FF27E3E9-BE1D-2548-9A89-10F8DB10CA30}" type="slidenum">
              <a:rPr lang="en-US" smtClean="0"/>
              <a:t>12</a:t>
            </a:fld>
            <a:endParaRPr lang="en-US"/>
          </a:p>
        </p:txBody>
      </p:sp>
    </p:spTree>
    <p:extLst>
      <p:ext uri="{BB962C8B-B14F-4D97-AF65-F5344CB8AC3E}">
        <p14:creationId xmlns:p14="http://schemas.microsoft.com/office/powerpoint/2010/main" val="3419529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27E3E9-BE1D-2548-9A89-10F8DB10CA30}" type="slidenum">
              <a:rPr lang="en-US" smtClean="0"/>
              <a:t>13</a:t>
            </a:fld>
            <a:endParaRPr lang="en-US"/>
          </a:p>
        </p:txBody>
      </p:sp>
    </p:spTree>
    <p:extLst>
      <p:ext uri="{BB962C8B-B14F-4D97-AF65-F5344CB8AC3E}">
        <p14:creationId xmlns:p14="http://schemas.microsoft.com/office/powerpoint/2010/main" val="2551377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Speed through future directions, make sure t </a:t>
            </a:r>
            <a:r>
              <a:rPr lang="en-US" dirty="0" err="1"/>
              <a:t>rehease</a:t>
            </a:r>
            <a:r>
              <a:rPr lang="en-US" dirty="0"/>
              <a:t> not waffle for too long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27E3E9-BE1D-2548-9A89-10F8DB10CA30}" type="slidenum">
              <a:rPr lang="en-US" smtClean="0"/>
              <a:t>14</a:t>
            </a:fld>
            <a:endParaRPr lang="en-US"/>
          </a:p>
        </p:txBody>
      </p:sp>
    </p:spTree>
    <p:extLst>
      <p:ext uri="{BB962C8B-B14F-4D97-AF65-F5344CB8AC3E}">
        <p14:creationId xmlns:p14="http://schemas.microsoft.com/office/powerpoint/2010/main" val="1227858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QR code</a:t>
            </a:r>
          </a:p>
        </p:txBody>
      </p:sp>
      <p:sp>
        <p:nvSpPr>
          <p:cNvPr id="4" name="Slide Number Placeholder 3"/>
          <p:cNvSpPr>
            <a:spLocks noGrp="1"/>
          </p:cNvSpPr>
          <p:nvPr>
            <p:ph type="sldNum" sz="quarter" idx="5"/>
          </p:nvPr>
        </p:nvSpPr>
        <p:spPr/>
        <p:txBody>
          <a:bodyPr/>
          <a:lstStyle/>
          <a:p>
            <a:fld id="{FF27E3E9-BE1D-2548-9A89-10F8DB10CA30}" type="slidenum">
              <a:rPr lang="en-US" smtClean="0"/>
              <a:t>15</a:t>
            </a:fld>
            <a:endParaRPr lang="en-US"/>
          </a:p>
        </p:txBody>
      </p:sp>
    </p:spTree>
    <p:extLst>
      <p:ext uri="{BB962C8B-B14F-4D97-AF65-F5344CB8AC3E}">
        <p14:creationId xmlns:p14="http://schemas.microsoft.com/office/powerpoint/2010/main" val="521811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Challenges with assessing psoriasis severity</a:t>
            </a:r>
          </a:p>
          <a:p>
            <a:pPr lvl="1"/>
            <a:r>
              <a:rPr lang="en-US" dirty="0"/>
              <a:t>Skin of color</a:t>
            </a:r>
          </a:p>
          <a:p>
            <a:r>
              <a:rPr lang="en-US" dirty="0"/>
              <a:t>Methodological approach</a:t>
            </a:r>
          </a:p>
          <a:p>
            <a:r>
              <a:rPr lang="en-US" dirty="0"/>
              <a:t>Results</a:t>
            </a:r>
          </a:p>
          <a:p>
            <a:r>
              <a:rPr lang="en-US" dirty="0"/>
              <a:t>Future directions</a:t>
            </a:r>
          </a:p>
          <a:p>
            <a:endParaRPr lang="en-US" dirty="0"/>
          </a:p>
          <a:p>
            <a:r>
              <a:rPr lang="en-US" dirty="0"/>
              <a:t>The only relevant ones are that I am a member of the Image…which aims to collect more representative photographs of skin conditions in all skin tones to be used in lectures, such as this</a:t>
            </a:r>
          </a:p>
          <a:p>
            <a:r>
              <a:rPr lang="en-US" dirty="0"/>
              <a:t>The overwhelming majority of educational materials show skin conditions in lighter skin tones</a:t>
            </a:r>
          </a:p>
        </p:txBody>
      </p:sp>
      <p:sp>
        <p:nvSpPr>
          <p:cNvPr id="4" name="Slide Number Placeholder 3"/>
          <p:cNvSpPr>
            <a:spLocks noGrp="1"/>
          </p:cNvSpPr>
          <p:nvPr>
            <p:ph type="sldNum" sz="quarter" idx="5"/>
          </p:nvPr>
        </p:nvSpPr>
        <p:spPr/>
        <p:txBody>
          <a:bodyPr/>
          <a:lstStyle/>
          <a:p>
            <a:fld id="{FF27E3E9-BE1D-2548-9A89-10F8DB10CA30}" type="slidenum">
              <a:rPr lang="en-US" smtClean="0"/>
              <a:t>2</a:t>
            </a:fld>
            <a:endParaRPr lang="en-US"/>
          </a:p>
        </p:txBody>
      </p:sp>
    </p:spTree>
    <p:extLst>
      <p:ext uri="{BB962C8B-B14F-4D97-AF65-F5344CB8AC3E}">
        <p14:creationId xmlns:p14="http://schemas.microsoft.com/office/powerpoint/2010/main" val="3260386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0B07C-6A29-D278-DA11-6459F330E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E67B4-FE4B-54DC-9BD0-A0997FC31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60BECD-CD16-8EC3-D78E-715F8B3F1424}"/>
              </a:ext>
            </a:extLst>
          </p:cNvPr>
          <p:cNvSpPr>
            <a:spLocks noGrp="1"/>
          </p:cNvSpPr>
          <p:nvPr>
            <p:ph type="body" idx="1"/>
          </p:nvPr>
        </p:nvSpPr>
        <p:spPr/>
        <p:txBody>
          <a:bodyPr/>
          <a:lstStyle/>
          <a:p>
            <a:r>
              <a:rPr lang="en-US" dirty="0"/>
              <a:t>I know this is more of a computational conference, but I wanted to spend some time clearly laying out the clinical problem. Psoriasis is a common and extremely impactful chronic inflammatory disease with a variable presentation</a:t>
            </a:r>
          </a:p>
          <a:p>
            <a:r>
              <a:rPr lang="en-US" dirty="0"/>
              <a:t>Well-defined red erythematous plaques with silvery scale in lighter skin tones, absence of scale when involving skin folds, can affect joints and fingernails, and have a lack of redness and blurring of the borders in darker skin tones</a:t>
            </a:r>
          </a:p>
          <a:p>
            <a:r>
              <a:rPr lang="en-US" dirty="0"/>
              <a:t>Impact of quality of life of psoriasis</a:t>
            </a:r>
          </a:p>
          <a:p>
            <a:r>
              <a:rPr lang="en-US" dirty="0"/>
              <a:t>Serves as a good model system</a:t>
            </a:r>
          </a:p>
        </p:txBody>
      </p:sp>
      <p:sp>
        <p:nvSpPr>
          <p:cNvPr id="4" name="Slide Number Placeholder 3">
            <a:extLst>
              <a:ext uri="{FF2B5EF4-FFF2-40B4-BE49-F238E27FC236}">
                <a16:creationId xmlns:a16="http://schemas.microsoft.com/office/drawing/2014/main" id="{7B6B4F57-4153-7BCA-DFFC-5A23975B2660}"/>
              </a:ext>
            </a:extLst>
          </p:cNvPr>
          <p:cNvSpPr>
            <a:spLocks noGrp="1"/>
          </p:cNvSpPr>
          <p:nvPr>
            <p:ph type="sldNum" sz="quarter" idx="5"/>
          </p:nvPr>
        </p:nvSpPr>
        <p:spPr/>
        <p:txBody>
          <a:bodyPr/>
          <a:lstStyle/>
          <a:p>
            <a:fld id="{FF27E3E9-BE1D-2548-9A89-10F8DB10CA30}" type="slidenum">
              <a:rPr lang="en-US" smtClean="0"/>
              <a:t>3</a:t>
            </a:fld>
            <a:endParaRPr lang="en-US"/>
          </a:p>
        </p:txBody>
      </p:sp>
    </p:spTree>
    <p:extLst>
      <p:ext uri="{BB962C8B-B14F-4D97-AF65-F5344CB8AC3E}">
        <p14:creationId xmlns:p14="http://schemas.microsoft.com/office/powerpoint/2010/main" val="28888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When I was mentioning the severity of psoriasis, there are multiple metrics for how to assess</a:t>
            </a:r>
          </a:p>
          <a:p>
            <a:r>
              <a:rPr lang="en-US" dirty="0"/>
              <a:t>Clinical relevance – this is what I’m calculating in my head in clinic when deciding initial treatment approaches, this is what I document in my notes, I know insurers are looking for at least 10% body surface area</a:t>
            </a:r>
          </a:p>
          <a:p>
            <a:r>
              <a:rPr lang="en-US" dirty="0"/>
              <a:t>Clinical trials implication – there will be multiple metrics used in an artificial trial setting, inaccurate metrics</a:t>
            </a:r>
          </a:p>
          <a:p>
            <a:r>
              <a:rPr lang="en-US" dirty="0"/>
              <a:t>We have seen in multiple studies that there is great variability between raters for these metrics, including body surface area, and the psoriasis area and severity index (or PASI) score of which body surface area is a factor</a:t>
            </a:r>
          </a:p>
        </p:txBody>
      </p:sp>
      <p:sp>
        <p:nvSpPr>
          <p:cNvPr id="4" name="Slide Number Placeholder 3"/>
          <p:cNvSpPr>
            <a:spLocks noGrp="1"/>
          </p:cNvSpPr>
          <p:nvPr>
            <p:ph type="sldNum" sz="quarter" idx="5"/>
          </p:nvPr>
        </p:nvSpPr>
        <p:spPr/>
        <p:txBody>
          <a:bodyPr/>
          <a:lstStyle/>
          <a:p>
            <a:fld id="{FF27E3E9-BE1D-2548-9A89-10F8DB10CA30}" type="slidenum">
              <a:rPr lang="en-US" smtClean="0"/>
              <a:t>4</a:t>
            </a:fld>
            <a:endParaRPr lang="en-US"/>
          </a:p>
        </p:txBody>
      </p:sp>
    </p:spTree>
    <p:extLst>
      <p:ext uri="{BB962C8B-B14F-4D97-AF65-F5344CB8AC3E}">
        <p14:creationId xmlns:p14="http://schemas.microsoft.com/office/powerpoint/2010/main" val="2778075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And you can see why here to have the brain accurately piece together these discontinuous plaques when there is a high percentage of involvement is a challenge</a:t>
            </a:r>
          </a:p>
          <a:p>
            <a:r>
              <a:rPr lang="en-US" dirty="0"/>
              <a:t>Laid out nicely by this figure from Yoo et al, this work was largely done in lighter skin tones</a:t>
            </a:r>
          </a:p>
          <a:p>
            <a:endParaRPr lang="en-US" dirty="0"/>
          </a:p>
        </p:txBody>
      </p:sp>
      <p:sp>
        <p:nvSpPr>
          <p:cNvPr id="4" name="Slide Number Placeholder 3"/>
          <p:cNvSpPr>
            <a:spLocks noGrp="1"/>
          </p:cNvSpPr>
          <p:nvPr>
            <p:ph type="sldNum" sz="quarter" idx="5"/>
          </p:nvPr>
        </p:nvSpPr>
        <p:spPr/>
        <p:txBody>
          <a:bodyPr/>
          <a:lstStyle/>
          <a:p>
            <a:fld id="{FF27E3E9-BE1D-2548-9A89-10F8DB10CA30}" type="slidenum">
              <a:rPr lang="en-US" smtClean="0"/>
              <a:t>5</a:t>
            </a:fld>
            <a:endParaRPr lang="en-US"/>
          </a:p>
        </p:txBody>
      </p:sp>
    </p:spTree>
    <p:extLst>
      <p:ext uri="{BB962C8B-B14F-4D97-AF65-F5344CB8AC3E}">
        <p14:creationId xmlns:p14="http://schemas.microsoft.com/office/powerpoint/2010/main" val="1678334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There has been some great work already done by people in this room for machine learning for psoriasis images, including for body surface area and PASI scores</a:t>
            </a:r>
          </a:p>
          <a:p>
            <a:r>
              <a:rPr lang="en-US" dirty="0"/>
              <a:t>I do want to make sure we don’t anchor ourselves in skin tone representation the same way that clinical trials and even machine learning for skin cancers have done</a:t>
            </a:r>
          </a:p>
          <a:p>
            <a:r>
              <a:rPr lang="en-US" dirty="0"/>
              <a:t>Tremendous work in prior ISIC challenges to curate photos</a:t>
            </a:r>
          </a:p>
          <a:p>
            <a:r>
              <a:rPr lang="en-US" dirty="0"/>
              <a:t>Prior skin lesion literature – gold standard diagnosis algorithms fail at identifying lesions in darker skin tones</a:t>
            </a:r>
          </a:p>
          <a:p>
            <a:endParaRPr lang="en-US" dirty="0"/>
          </a:p>
        </p:txBody>
      </p:sp>
      <p:sp>
        <p:nvSpPr>
          <p:cNvPr id="4" name="Slide Number Placeholder 3"/>
          <p:cNvSpPr>
            <a:spLocks noGrp="1"/>
          </p:cNvSpPr>
          <p:nvPr>
            <p:ph type="sldNum" sz="quarter" idx="5"/>
          </p:nvPr>
        </p:nvSpPr>
        <p:spPr/>
        <p:txBody>
          <a:bodyPr/>
          <a:lstStyle/>
          <a:p>
            <a:fld id="{FF27E3E9-BE1D-2548-9A89-10F8DB10CA30}" type="slidenum">
              <a:rPr lang="en-US" smtClean="0"/>
              <a:t>6</a:t>
            </a:fld>
            <a:endParaRPr lang="en-US"/>
          </a:p>
        </p:txBody>
      </p:sp>
    </p:spTree>
    <p:extLst>
      <p:ext uri="{BB962C8B-B14F-4D97-AF65-F5344CB8AC3E}">
        <p14:creationId xmlns:p14="http://schemas.microsoft.com/office/powerpoint/2010/main" val="1691841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We see this in psoriasis as well</a:t>
            </a:r>
          </a:p>
          <a:p>
            <a:r>
              <a:rPr lang="en-US" dirty="0"/>
              <a:t>Small study, board certified dermatologists and trainees calculate PASI scores from photos of psoriasis in different skin tones, found great variability between raters</a:t>
            </a:r>
          </a:p>
          <a:p>
            <a:r>
              <a:rPr lang="en-US" dirty="0"/>
              <a:t>Educational program – teach how to handle erythema</a:t>
            </a:r>
          </a:p>
        </p:txBody>
      </p:sp>
      <p:sp>
        <p:nvSpPr>
          <p:cNvPr id="4" name="Slide Number Placeholder 3"/>
          <p:cNvSpPr>
            <a:spLocks noGrp="1"/>
          </p:cNvSpPr>
          <p:nvPr>
            <p:ph type="sldNum" sz="quarter" idx="5"/>
          </p:nvPr>
        </p:nvSpPr>
        <p:spPr/>
        <p:txBody>
          <a:bodyPr/>
          <a:lstStyle/>
          <a:p>
            <a:fld id="{FF27E3E9-BE1D-2548-9A89-10F8DB10CA30}" type="slidenum">
              <a:rPr lang="en-US" smtClean="0"/>
              <a:t>7</a:t>
            </a:fld>
            <a:endParaRPr lang="en-US"/>
          </a:p>
        </p:txBody>
      </p:sp>
    </p:spTree>
    <p:extLst>
      <p:ext uri="{BB962C8B-B14F-4D97-AF65-F5344CB8AC3E}">
        <p14:creationId xmlns:p14="http://schemas.microsoft.com/office/powerpoint/2010/main" val="102852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lvl="1"/>
            <a:r>
              <a:rPr lang="en-US" dirty="0"/>
              <a:t>Psoriasis and other rashes provide a challenge for labeling compared to skin cancers</a:t>
            </a:r>
          </a:p>
          <a:p>
            <a:pPr lvl="1"/>
            <a:r>
              <a:rPr lang="en-US" dirty="0"/>
              <a:t>Consensus on what is active psoriasis – some interesting work on algorithms that learn how different people label data</a:t>
            </a:r>
          </a:p>
          <a:p>
            <a:pPr lvl="1"/>
            <a:r>
              <a:rPr lang="en-US" dirty="0"/>
              <a:t>How do we manage subtypes of psoriasis – nails, scalp</a:t>
            </a:r>
          </a:p>
          <a:p>
            <a:r>
              <a:rPr lang="en-US" dirty="0"/>
              <a:t> </a:t>
            </a:r>
          </a:p>
        </p:txBody>
      </p:sp>
      <p:sp>
        <p:nvSpPr>
          <p:cNvPr id="4" name="Slide Number Placeholder 3"/>
          <p:cNvSpPr>
            <a:spLocks noGrp="1"/>
          </p:cNvSpPr>
          <p:nvPr>
            <p:ph type="sldNum" sz="quarter" idx="5"/>
          </p:nvPr>
        </p:nvSpPr>
        <p:spPr/>
        <p:txBody>
          <a:bodyPr/>
          <a:lstStyle/>
          <a:p>
            <a:fld id="{FF27E3E9-BE1D-2548-9A89-10F8DB10CA30}" type="slidenum">
              <a:rPr lang="en-US" smtClean="0"/>
              <a:t>8</a:t>
            </a:fld>
            <a:endParaRPr lang="en-US"/>
          </a:p>
        </p:txBody>
      </p:sp>
    </p:spTree>
    <p:extLst>
      <p:ext uri="{BB962C8B-B14F-4D97-AF65-F5344CB8AC3E}">
        <p14:creationId xmlns:p14="http://schemas.microsoft.com/office/powerpoint/2010/main" val="406123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Pustular and nail are considered separate entities where BSA isn’t clinically relevant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27E3E9-BE1D-2548-9A89-10F8DB10CA30}" type="slidenum">
              <a:rPr lang="en-US" smtClean="0"/>
              <a:t>9</a:t>
            </a:fld>
            <a:endParaRPr lang="en-US"/>
          </a:p>
        </p:txBody>
      </p:sp>
    </p:spTree>
    <p:extLst>
      <p:ext uri="{BB962C8B-B14F-4D97-AF65-F5344CB8AC3E}">
        <p14:creationId xmlns:p14="http://schemas.microsoft.com/office/powerpoint/2010/main" val="268583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B6DF-B9A0-09F4-1503-C7783FFA96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517CAA-3A65-810D-3BC8-E2BCCE5E6A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E6C014-F857-F7A7-B257-FC78F57C5386}"/>
              </a:ext>
            </a:extLst>
          </p:cNvPr>
          <p:cNvSpPr>
            <a:spLocks noGrp="1"/>
          </p:cNvSpPr>
          <p:nvPr>
            <p:ph type="dt" sz="half" idx="10"/>
          </p:nvPr>
        </p:nvSpPr>
        <p:spPr/>
        <p:txBody>
          <a:bodyPr/>
          <a:lstStyle/>
          <a:p>
            <a:fld id="{9A3ACF0B-EBCE-F540-B4EE-5FC093C9E1AD}" type="datetimeFigureOut">
              <a:rPr lang="en-US" smtClean="0"/>
              <a:t>9/16/2025</a:t>
            </a:fld>
            <a:endParaRPr lang="en-US"/>
          </a:p>
        </p:txBody>
      </p:sp>
      <p:sp>
        <p:nvSpPr>
          <p:cNvPr id="5" name="Footer Placeholder 4">
            <a:extLst>
              <a:ext uri="{FF2B5EF4-FFF2-40B4-BE49-F238E27FC236}">
                <a16:creationId xmlns:a16="http://schemas.microsoft.com/office/drawing/2014/main" id="{97E33692-264E-F9F1-DE2F-386EF7628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892D2-B123-7A30-52BC-20C2C86E4985}"/>
              </a:ext>
            </a:extLst>
          </p:cNvPr>
          <p:cNvSpPr>
            <a:spLocks noGrp="1"/>
          </p:cNvSpPr>
          <p:nvPr>
            <p:ph type="sldNum" sz="quarter" idx="12"/>
          </p:nvPr>
        </p:nvSpPr>
        <p:spPr/>
        <p:txBody>
          <a:bodyPr/>
          <a:lstStyle/>
          <a:p>
            <a:fld id="{880D9FDE-68CB-1746-91A7-B1A779D8EFAC}" type="slidenum">
              <a:rPr lang="en-US" smtClean="0"/>
              <a:t>‹#›</a:t>
            </a:fld>
            <a:endParaRPr lang="en-US"/>
          </a:p>
        </p:txBody>
      </p:sp>
    </p:spTree>
    <p:extLst>
      <p:ext uri="{BB962C8B-B14F-4D97-AF65-F5344CB8AC3E}">
        <p14:creationId xmlns:p14="http://schemas.microsoft.com/office/powerpoint/2010/main" val="2369472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4D53-1FE4-A116-4966-200F852530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17650C-460F-574A-7631-84BCE01CA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E9C47-F76F-FD1C-14F8-81BA539613BE}"/>
              </a:ext>
            </a:extLst>
          </p:cNvPr>
          <p:cNvSpPr>
            <a:spLocks noGrp="1"/>
          </p:cNvSpPr>
          <p:nvPr>
            <p:ph type="dt" sz="half" idx="10"/>
          </p:nvPr>
        </p:nvSpPr>
        <p:spPr/>
        <p:txBody>
          <a:bodyPr/>
          <a:lstStyle/>
          <a:p>
            <a:fld id="{9A3ACF0B-EBCE-F540-B4EE-5FC093C9E1AD}" type="datetimeFigureOut">
              <a:rPr lang="en-US" smtClean="0"/>
              <a:t>9/16/2025</a:t>
            </a:fld>
            <a:endParaRPr lang="en-US"/>
          </a:p>
        </p:txBody>
      </p:sp>
      <p:sp>
        <p:nvSpPr>
          <p:cNvPr id="5" name="Footer Placeholder 4">
            <a:extLst>
              <a:ext uri="{FF2B5EF4-FFF2-40B4-BE49-F238E27FC236}">
                <a16:creationId xmlns:a16="http://schemas.microsoft.com/office/drawing/2014/main" id="{ACC8B511-0683-C96B-CC0E-5A0649C3E8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87B32-876D-89BB-D8EF-47EB22F32E8C}"/>
              </a:ext>
            </a:extLst>
          </p:cNvPr>
          <p:cNvSpPr>
            <a:spLocks noGrp="1"/>
          </p:cNvSpPr>
          <p:nvPr>
            <p:ph type="sldNum" sz="quarter" idx="12"/>
          </p:nvPr>
        </p:nvSpPr>
        <p:spPr/>
        <p:txBody>
          <a:bodyPr/>
          <a:lstStyle/>
          <a:p>
            <a:fld id="{880D9FDE-68CB-1746-91A7-B1A779D8EFAC}" type="slidenum">
              <a:rPr lang="en-US" smtClean="0"/>
              <a:t>‹#›</a:t>
            </a:fld>
            <a:endParaRPr lang="en-US"/>
          </a:p>
        </p:txBody>
      </p:sp>
    </p:spTree>
    <p:extLst>
      <p:ext uri="{BB962C8B-B14F-4D97-AF65-F5344CB8AC3E}">
        <p14:creationId xmlns:p14="http://schemas.microsoft.com/office/powerpoint/2010/main" val="1403578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74D3D-7F2F-772D-FE93-70821C1A4C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19C8D2-0206-59A4-323D-C569FE6B56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27358-8B61-D3E2-A465-BCA987D0CC03}"/>
              </a:ext>
            </a:extLst>
          </p:cNvPr>
          <p:cNvSpPr>
            <a:spLocks noGrp="1"/>
          </p:cNvSpPr>
          <p:nvPr>
            <p:ph type="dt" sz="half" idx="10"/>
          </p:nvPr>
        </p:nvSpPr>
        <p:spPr/>
        <p:txBody>
          <a:bodyPr/>
          <a:lstStyle/>
          <a:p>
            <a:fld id="{9A3ACF0B-EBCE-F540-B4EE-5FC093C9E1AD}" type="datetimeFigureOut">
              <a:rPr lang="en-US" smtClean="0"/>
              <a:t>9/16/2025</a:t>
            </a:fld>
            <a:endParaRPr lang="en-US"/>
          </a:p>
        </p:txBody>
      </p:sp>
      <p:sp>
        <p:nvSpPr>
          <p:cNvPr id="5" name="Footer Placeholder 4">
            <a:extLst>
              <a:ext uri="{FF2B5EF4-FFF2-40B4-BE49-F238E27FC236}">
                <a16:creationId xmlns:a16="http://schemas.microsoft.com/office/drawing/2014/main" id="{F7862AF6-30C7-A43C-2A8F-21C902AAA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4BFBA-D20F-DE57-0AF5-0CE3C28DEA10}"/>
              </a:ext>
            </a:extLst>
          </p:cNvPr>
          <p:cNvSpPr>
            <a:spLocks noGrp="1"/>
          </p:cNvSpPr>
          <p:nvPr>
            <p:ph type="sldNum" sz="quarter" idx="12"/>
          </p:nvPr>
        </p:nvSpPr>
        <p:spPr/>
        <p:txBody>
          <a:bodyPr/>
          <a:lstStyle/>
          <a:p>
            <a:fld id="{880D9FDE-68CB-1746-91A7-B1A779D8EFAC}" type="slidenum">
              <a:rPr lang="en-US" smtClean="0"/>
              <a:t>‹#›</a:t>
            </a:fld>
            <a:endParaRPr lang="en-US"/>
          </a:p>
        </p:txBody>
      </p:sp>
    </p:spTree>
    <p:extLst>
      <p:ext uri="{BB962C8B-B14F-4D97-AF65-F5344CB8AC3E}">
        <p14:creationId xmlns:p14="http://schemas.microsoft.com/office/powerpoint/2010/main" val="376902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0A7E-CD5E-A7F6-3136-5562DE0BF8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D6668C-780F-66A8-CF9D-624EC650E0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223C0-F35D-41AC-29E1-16A08B65D754}"/>
              </a:ext>
            </a:extLst>
          </p:cNvPr>
          <p:cNvSpPr>
            <a:spLocks noGrp="1"/>
          </p:cNvSpPr>
          <p:nvPr>
            <p:ph type="dt" sz="half" idx="10"/>
          </p:nvPr>
        </p:nvSpPr>
        <p:spPr/>
        <p:txBody>
          <a:bodyPr/>
          <a:lstStyle/>
          <a:p>
            <a:fld id="{9A3ACF0B-EBCE-F540-B4EE-5FC093C9E1AD}" type="datetimeFigureOut">
              <a:rPr lang="en-US" smtClean="0"/>
              <a:t>9/16/2025</a:t>
            </a:fld>
            <a:endParaRPr lang="en-US"/>
          </a:p>
        </p:txBody>
      </p:sp>
      <p:sp>
        <p:nvSpPr>
          <p:cNvPr id="5" name="Footer Placeholder 4">
            <a:extLst>
              <a:ext uri="{FF2B5EF4-FFF2-40B4-BE49-F238E27FC236}">
                <a16:creationId xmlns:a16="http://schemas.microsoft.com/office/drawing/2014/main" id="{50D7F48C-E65F-66DC-5A7F-291F9CD07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98539-1F19-5A8B-BFC0-F215763090AE}"/>
              </a:ext>
            </a:extLst>
          </p:cNvPr>
          <p:cNvSpPr>
            <a:spLocks noGrp="1"/>
          </p:cNvSpPr>
          <p:nvPr>
            <p:ph type="sldNum" sz="quarter" idx="12"/>
          </p:nvPr>
        </p:nvSpPr>
        <p:spPr/>
        <p:txBody>
          <a:bodyPr/>
          <a:lstStyle/>
          <a:p>
            <a:fld id="{880D9FDE-68CB-1746-91A7-B1A779D8EFAC}" type="slidenum">
              <a:rPr lang="en-US" smtClean="0"/>
              <a:t>‹#›</a:t>
            </a:fld>
            <a:endParaRPr lang="en-US"/>
          </a:p>
        </p:txBody>
      </p:sp>
    </p:spTree>
    <p:extLst>
      <p:ext uri="{BB962C8B-B14F-4D97-AF65-F5344CB8AC3E}">
        <p14:creationId xmlns:p14="http://schemas.microsoft.com/office/powerpoint/2010/main" val="307239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62B5-3898-77DF-0CAE-82F65C113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B4637C-3947-C684-08F7-DE8EE68CBD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35C9F9-9C02-A6FE-CD6E-F266A9A1A383}"/>
              </a:ext>
            </a:extLst>
          </p:cNvPr>
          <p:cNvSpPr>
            <a:spLocks noGrp="1"/>
          </p:cNvSpPr>
          <p:nvPr>
            <p:ph type="dt" sz="half" idx="10"/>
          </p:nvPr>
        </p:nvSpPr>
        <p:spPr/>
        <p:txBody>
          <a:bodyPr/>
          <a:lstStyle/>
          <a:p>
            <a:fld id="{9A3ACF0B-EBCE-F540-B4EE-5FC093C9E1AD}" type="datetimeFigureOut">
              <a:rPr lang="en-US" smtClean="0"/>
              <a:t>9/16/2025</a:t>
            </a:fld>
            <a:endParaRPr lang="en-US"/>
          </a:p>
        </p:txBody>
      </p:sp>
      <p:sp>
        <p:nvSpPr>
          <p:cNvPr id="5" name="Footer Placeholder 4">
            <a:extLst>
              <a:ext uri="{FF2B5EF4-FFF2-40B4-BE49-F238E27FC236}">
                <a16:creationId xmlns:a16="http://schemas.microsoft.com/office/drawing/2014/main" id="{B10E2170-D794-41A1-E9D1-E86E19F80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2D547E-B9CF-ACA6-852D-66BE06DD5869}"/>
              </a:ext>
            </a:extLst>
          </p:cNvPr>
          <p:cNvSpPr>
            <a:spLocks noGrp="1"/>
          </p:cNvSpPr>
          <p:nvPr>
            <p:ph type="sldNum" sz="quarter" idx="12"/>
          </p:nvPr>
        </p:nvSpPr>
        <p:spPr/>
        <p:txBody>
          <a:bodyPr/>
          <a:lstStyle/>
          <a:p>
            <a:fld id="{880D9FDE-68CB-1746-91A7-B1A779D8EFAC}" type="slidenum">
              <a:rPr lang="en-US" smtClean="0"/>
              <a:t>‹#›</a:t>
            </a:fld>
            <a:endParaRPr lang="en-US"/>
          </a:p>
        </p:txBody>
      </p:sp>
    </p:spTree>
    <p:extLst>
      <p:ext uri="{BB962C8B-B14F-4D97-AF65-F5344CB8AC3E}">
        <p14:creationId xmlns:p14="http://schemas.microsoft.com/office/powerpoint/2010/main" val="1761972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6C4F-8953-8DE7-4F38-B749F0C56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AC74C9-30F0-39F5-D086-905602A73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AE81F9-436D-66C9-4036-8A47F796AD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BC2EAB-BE66-D8F6-8C2D-97E3D48D8702}"/>
              </a:ext>
            </a:extLst>
          </p:cNvPr>
          <p:cNvSpPr>
            <a:spLocks noGrp="1"/>
          </p:cNvSpPr>
          <p:nvPr>
            <p:ph type="dt" sz="half" idx="10"/>
          </p:nvPr>
        </p:nvSpPr>
        <p:spPr/>
        <p:txBody>
          <a:bodyPr/>
          <a:lstStyle/>
          <a:p>
            <a:fld id="{9A3ACF0B-EBCE-F540-B4EE-5FC093C9E1AD}" type="datetimeFigureOut">
              <a:rPr lang="en-US" smtClean="0"/>
              <a:t>9/16/2025</a:t>
            </a:fld>
            <a:endParaRPr lang="en-US"/>
          </a:p>
        </p:txBody>
      </p:sp>
      <p:sp>
        <p:nvSpPr>
          <p:cNvPr id="6" name="Footer Placeholder 5">
            <a:extLst>
              <a:ext uri="{FF2B5EF4-FFF2-40B4-BE49-F238E27FC236}">
                <a16:creationId xmlns:a16="http://schemas.microsoft.com/office/drawing/2014/main" id="{D7AF0311-CA0C-6DFD-8C77-2D1A083B8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6D09B3-EE2E-0280-DA35-43A18487356C}"/>
              </a:ext>
            </a:extLst>
          </p:cNvPr>
          <p:cNvSpPr>
            <a:spLocks noGrp="1"/>
          </p:cNvSpPr>
          <p:nvPr>
            <p:ph type="sldNum" sz="quarter" idx="12"/>
          </p:nvPr>
        </p:nvSpPr>
        <p:spPr/>
        <p:txBody>
          <a:bodyPr/>
          <a:lstStyle/>
          <a:p>
            <a:fld id="{880D9FDE-68CB-1746-91A7-B1A779D8EFAC}" type="slidenum">
              <a:rPr lang="en-US" smtClean="0"/>
              <a:t>‹#›</a:t>
            </a:fld>
            <a:endParaRPr lang="en-US"/>
          </a:p>
        </p:txBody>
      </p:sp>
    </p:spTree>
    <p:extLst>
      <p:ext uri="{BB962C8B-B14F-4D97-AF65-F5344CB8AC3E}">
        <p14:creationId xmlns:p14="http://schemas.microsoft.com/office/powerpoint/2010/main" val="3245358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D2C1F-014A-F7F4-A9D6-920C079A7C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22989F-837F-8122-0E2B-CF629FDE28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9C3ECF-C775-1DBA-3158-6E315D6421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93886-58C8-514A-3EE9-8B608B2A5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78AD29-E92C-845A-2C21-9A9754C954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610E61-DCEE-08E6-54B9-5E06B94C6238}"/>
              </a:ext>
            </a:extLst>
          </p:cNvPr>
          <p:cNvSpPr>
            <a:spLocks noGrp="1"/>
          </p:cNvSpPr>
          <p:nvPr>
            <p:ph type="dt" sz="half" idx="10"/>
          </p:nvPr>
        </p:nvSpPr>
        <p:spPr/>
        <p:txBody>
          <a:bodyPr/>
          <a:lstStyle/>
          <a:p>
            <a:fld id="{9A3ACF0B-EBCE-F540-B4EE-5FC093C9E1AD}" type="datetimeFigureOut">
              <a:rPr lang="en-US" smtClean="0"/>
              <a:t>9/16/2025</a:t>
            </a:fld>
            <a:endParaRPr lang="en-US"/>
          </a:p>
        </p:txBody>
      </p:sp>
      <p:sp>
        <p:nvSpPr>
          <p:cNvPr id="8" name="Footer Placeholder 7">
            <a:extLst>
              <a:ext uri="{FF2B5EF4-FFF2-40B4-BE49-F238E27FC236}">
                <a16:creationId xmlns:a16="http://schemas.microsoft.com/office/drawing/2014/main" id="{B252E781-60D9-72D7-DBB7-E97350422B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51195D-1E47-BDEC-69C4-937BC5881EDA}"/>
              </a:ext>
            </a:extLst>
          </p:cNvPr>
          <p:cNvSpPr>
            <a:spLocks noGrp="1"/>
          </p:cNvSpPr>
          <p:nvPr>
            <p:ph type="sldNum" sz="quarter" idx="12"/>
          </p:nvPr>
        </p:nvSpPr>
        <p:spPr/>
        <p:txBody>
          <a:bodyPr/>
          <a:lstStyle/>
          <a:p>
            <a:fld id="{880D9FDE-68CB-1746-91A7-B1A779D8EFAC}" type="slidenum">
              <a:rPr lang="en-US" smtClean="0"/>
              <a:t>‹#›</a:t>
            </a:fld>
            <a:endParaRPr lang="en-US"/>
          </a:p>
        </p:txBody>
      </p:sp>
    </p:spTree>
    <p:extLst>
      <p:ext uri="{BB962C8B-B14F-4D97-AF65-F5344CB8AC3E}">
        <p14:creationId xmlns:p14="http://schemas.microsoft.com/office/powerpoint/2010/main" val="1953385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D656-D7C1-70E9-E17A-711367660E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75831F-E6D1-2D4C-6F4F-592E5BE83F39}"/>
              </a:ext>
            </a:extLst>
          </p:cNvPr>
          <p:cNvSpPr>
            <a:spLocks noGrp="1"/>
          </p:cNvSpPr>
          <p:nvPr>
            <p:ph type="dt" sz="half" idx="10"/>
          </p:nvPr>
        </p:nvSpPr>
        <p:spPr/>
        <p:txBody>
          <a:bodyPr/>
          <a:lstStyle/>
          <a:p>
            <a:fld id="{9A3ACF0B-EBCE-F540-B4EE-5FC093C9E1AD}" type="datetimeFigureOut">
              <a:rPr lang="en-US" smtClean="0"/>
              <a:t>9/16/2025</a:t>
            </a:fld>
            <a:endParaRPr lang="en-US"/>
          </a:p>
        </p:txBody>
      </p:sp>
      <p:sp>
        <p:nvSpPr>
          <p:cNvPr id="4" name="Footer Placeholder 3">
            <a:extLst>
              <a:ext uri="{FF2B5EF4-FFF2-40B4-BE49-F238E27FC236}">
                <a16:creationId xmlns:a16="http://schemas.microsoft.com/office/drawing/2014/main" id="{8F21C239-021C-453B-5D79-B427ED217D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19B998-A464-684A-BED0-C2E0C81794C1}"/>
              </a:ext>
            </a:extLst>
          </p:cNvPr>
          <p:cNvSpPr>
            <a:spLocks noGrp="1"/>
          </p:cNvSpPr>
          <p:nvPr>
            <p:ph type="sldNum" sz="quarter" idx="12"/>
          </p:nvPr>
        </p:nvSpPr>
        <p:spPr/>
        <p:txBody>
          <a:bodyPr/>
          <a:lstStyle/>
          <a:p>
            <a:fld id="{880D9FDE-68CB-1746-91A7-B1A779D8EFAC}" type="slidenum">
              <a:rPr lang="en-US" smtClean="0"/>
              <a:t>‹#›</a:t>
            </a:fld>
            <a:endParaRPr lang="en-US"/>
          </a:p>
        </p:txBody>
      </p:sp>
    </p:spTree>
    <p:extLst>
      <p:ext uri="{BB962C8B-B14F-4D97-AF65-F5344CB8AC3E}">
        <p14:creationId xmlns:p14="http://schemas.microsoft.com/office/powerpoint/2010/main" val="1451130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5F3F68-4E35-057D-095C-9819E1788FBF}"/>
              </a:ext>
            </a:extLst>
          </p:cNvPr>
          <p:cNvSpPr>
            <a:spLocks noGrp="1"/>
          </p:cNvSpPr>
          <p:nvPr>
            <p:ph type="dt" sz="half" idx="10"/>
          </p:nvPr>
        </p:nvSpPr>
        <p:spPr/>
        <p:txBody>
          <a:bodyPr/>
          <a:lstStyle/>
          <a:p>
            <a:fld id="{9A3ACF0B-EBCE-F540-B4EE-5FC093C9E1AD}" type="datetimeFigureOut">
              <a:rPr lang="en-US" smtClean="0"/>
              <a:t>9/16/2025</a:t>
            </a:fld>
            <a:endParaRPr lang="en-US"/>
          </a:p>
        </p:txBody>
      </p:sp>
      <p:sp>
        <p:nvSpPr>
          <p:cNvPr id="3" name="Footer Placeholder 2">
            <a:extLst>
              <a:ext uri="{FF2B5EF4-FFF2-40B4-BE49-F238E27FC236}">
                <a16:creationId xmlns:a16="http://schemas.microsoft.com/office/drawing/2014/main" id="{4C367644-A656-C397-D488-86C36A0AA4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08288D-D43D-9FE4-BAC9-35315B6CBBEC}"/>
              </a:ext>
            </a:extLst>
          </p:cNvPr>
          <p:cNvSpPr>
            <a:spLocks noGrp="1"/>
          </p:cNvSpPr>
          <p:nvPr>
            <p:ph type="sldNum" sz="quarter" idx="12"/>
          </p:nvPr>
        </p:nvSpPr>
        <p:spPr/>
        <p:txBody>
          <a:bodyPr/>
          <a:lstStyle/>
          <a:p>
            <a:fld id="{880D9FDE-68CB-1746-91A7-B1A779D8EFAC}" type="slidenum">
              <a:rPr lang="en-US" smtClean="0"/>
              <a:t>‹#›</a:t>
            </a:fld>
            <a:endParaRPr lang="en-US"/>
          </a:p>
        </p:txBody>
      </p:sp>
    </p:spTree>
    <p:extLst>
      <p:ext uri="{BB962C8B-B14F-4D97-AF65-F5344CB8AC3E}">
        <p14:creationId xmlns:p14="http://schemas.microsoft.com/office/powerpoint/2010/main" val="3615283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AC02-484A-F688-C7D3-F6F0BC0592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088145-100D-369E-AB84-CADDDDC14A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74D9DB-01F9-F8CB-CF8F-82855D30D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201FF9-8BA6-BB46-9FE9-B213B1908112}"/>
              </a:ext>
            </a:extLst>
          </p:cNvPr>
          <p:cNvSpPr>
            <a:spLocks noGrp="1"/>
          </p:cNvSpPr>
          <p:nvPr>
            <p:ph type="dt" sz="half" idx="10"/>
          </p:nvPr>
        </p:nvSpPr>
        <p:spPr/>
        <p:txBody>
          <a:bodyPr/>
          <a:lstStyle/>
          <a:p>
            <a:fld id="{9A3ACF0B-EBCE-F540-B4EE-5FC093C9E1AD}" type="datetimeFigureOut">
              <a:rPr lang="en-US" smtClean="0"/>
              <a:t>9/16/2025</a:t>
            </a:fld>
            <a:endParaRPr lang="en-US"/>
          </a:p>
        </p:txBody>
      </p:sp>
      <p:sp>
        <p:nvSpPr>
          <p:cNvPr id="6" name="Footer Placeholder 5">
            <a:extLst>
              <a:ext uri="{FF2B5EF4-FFF2-40B4-BE49-F238E27FC236}">
                <a16:creationId xmlns:a16="http://schemas.microsoft.com/office/drawing/2014/main" id="{857F928B-212B-819E-8CD3-EAFF8FAF7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EEB16-5A72-1348-8622-28746EC631ED}"/>
              </a:ext>
            </a:extLst>
          </p:cNvPr>
          <p:cNvSpPr>
            <a:spLocks noGrp="1"/>
          </p:cNvSpPr>
          <p:nvPr>
            <p:ph type="sldNum" sz="quarter" idx="12"/>
          </p:nvPr>
        </p:nvSpPr>
        <p:spPr/>
        <p:txBody>
          <a:bodyPr/>
          <a:lstStyle/>
          <a:p>
            <a:fld id="{880D9FDE-68CB-1746-91A7-B1A779D8EFAC}" type="slidenum">
              <a:rPr lang="en-US" smtClean="0"/>
              <a:t>‹#›</a:t>
            </a:fld>
            <a:endParaRPr lang="en-US"/>
          </a:p>
        </p:txBody>
      </p:sp>
    </p:spTree>
    <p:extLst>
      <p:ext uri="{BB962C8B-B14F-4D97-AF65-F5344CB8AC3E}">
        <p14:creationId xmlns:p14="http://schemas.microsoft.com/office/powerpoint/2010/main" val="92487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95F9C-53B8-CAB9-3A48-41E1B6CDE1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84D757-8F9C-C7E5-FB3B-EC75F4E16D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34359F-EA3C-8BF5-80E2-5301752A5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A3892D-4F8C-34F9-E671-ACDA361BC1B9}"/>
              </a:ext>
            </a:extLst>
          </p:cNvPr>
          <p:cNvSpPr>
            <a:spLocks noGrp="1"/>
          </p:cNvSpPr>
          <p:nvPr>
            <p:ph type="dt" sz="half" idx="10"/>
          </p:nvPr>
        </p:nvSpPr>
        <p:spPr/>
        <p:txBody>
          <a:bodyPr/>
          <a:lstStyle/>
          <a:p>
            <a:fld id="{9A3ACF0B-EBCE-F540-B4EE-5FC093C9E1AD}" type="datetimeFigureOut">
              <a:rPr lang="en-US" smtClean="0"/>
              <a:t>9/16/2025</a:t>
            </a:fld>
            <a:endParaRPr lang="en-US"/>
          </a:p>
        </p:txBody>
      </p:sp>
      <p:sp>
        <p:nvSpPr>
          <p:cNvPr id="6" name="Footer Placeholder 5">
            <a:extLst>
              <a:ext uri="{FF2B5EF4-FFF2-40B4-BE49-F238E27FC236}">
                <a16:creationId xmlns:a16="http://schemas.microsoft.com/office/drawing/2014/main" id="{806E54FD-DB3D-170A-E25F-9FC6BBA5DB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D47FA-8385-178A-0BA0-621FB4F4775D}"/>
              </a:ext>
            </a:extLst>
          </p:cNvPr>
          <p:cNvSpPr>
            <a:spLocks noGrp="1"/>
          </p:cNvSpPr>
          <p:nvPr>
            <p:ph type="sldNum" sz="quarter" idx="12"/>
          </p:nvPr>
        </p:nvSpPr>
        <p:spPr/>
        <p:txBody>
          <a:bodyPr/>
          <a:lstStyle/>
          <a:p>
            <a:fld id="{880D9FDE-68CB-1746-91A7-B1A779D8EFAC}" type="slidenum">
              <a:rPr lang="en-US" smtClean="0"/>
              <a:t>‹#›</a:t>
            </a:fld>
            <a:endParaRPr lang="en-US"/>
          </a:p>
        </p:txBody>
      </p:sp>
    </p:spTree>
    <p:extLst>
      <p:ext uri="{BB962C8B-B14F-4D97-AF65-F5344CB8AC3E}">
        <p14:creationId xmlns:p14="http://schemas.microsoft.com/office/powerpoint/2010/main" val="3735168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BB666B-3013-FC33-FDFF-F3EE047EED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0A50B-9581-938C-F2C9-6E9594FBF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75DF9-0476-2759-1D1C-B8D001ABFA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ACF0B-EBCE-F540-B4EE-5FC093C9E1AD}" type="datetimeFigureOut">
              <a:rPr lang="en-US" smtClean="0"/>
              <a:t>9/16/2025</a:t>
            </a:fld>
            <a:endParaRPr lang="en-US"/>
          </a:p>
        </p:txBody>
      </p:sp>
      <p:sp>
        <p:nvSpPr>
          <p:cNvPr id="5" name="Footer Placeholder 4">
            <a:extLst>
              <a:ext uri="{FF2B5EF4-FFF2-40B4-BE49-F238E27FC236}">
                <a16:creationId xmlns:a16="http://schemas.microsoft.com/office/drawing/2014/main" id="{CFE1D012-10FB-A033-E594-93F00E422C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F838B4-E285-AD53-EE29-A5DBB3F528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D9FDE-68CB-1746-91A7-B1A779D8EFAC}" type="slidenum">
              <a:rPr lang="en-US" smtClean="0"/>
              <a:t>‹#›</a:t>
            </a:fld>
            <a:endParaRPr lang="en-US"/>
          </a:p>
        </p:txBody>
      </p:sp>
    </p:spTree>
    <p:extLst>
      <p:ext uri="{BB962C8B-B14F-4D97-AF65-F5344CB8AC3E}">
        <p14:creationId xmlns:p14="http://schemas.microsoft.com/office/powerpoint/2010/main" val="1281818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ia.gracey@austin.utexas.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mailto:Duncanstothers@alumni.harvard.edu%20%E2%80%8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mailto:Duncanstothers@alumni.harvard.edu%20&#8203;" TargetMode="External"/><Relationship Id="rId4" Type="http://schemas.openxmlformats.org/officeDocument/2006/relationships/hyperlink" Target="mailto:lia.gracey@austin.utexas.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7242-AC13-065E-9D9C-74CCCE4F18CE}"/>
              </a:ext>
            </a:extLst>
          </p:cNvPr>
          <p:cNvSpPr>
            <a:spLocks noGrp="1"/>
          </p:cNvSpPr>
          <p:nvPr>
            <p:ph type="ctrTitle"/>
          </p:nvPr>
        </p:nvSpPr>
        <p:spPr>
          <a:xfrm>
            <a:off x="1524000" y="477066"/>
            <a:ext cx="9144000" cy="2387600"/>
          </a:xfrm>
        </p:spPr>
        <p:txBody>
          <a:bodyPr/>
          <a:lstStyle/>
          <a:p>
            <a:r>
              <a:rPr lang="en-US" dirty="0"/>
              <a:t>Fitzpatrick Thresholding for Skin Image Segmentation</a:t>
            </a:r>
          </a:p>
        </p:txBody>
      </p:sp>
      <p:sp>
        <p:nvSpPr>
          <p:cNvPr id="3" name="Subtitle 2">
            <a:extLst>
              <a:ext uri="{FF2B5EF4-FFF2-40B4-BE49-F238E27FC236}">
                <a16:creationId xmlns:a16="http://schemas.microsoft.com/office/drawing/2014/main" id="{3B29B7B6-7208-A3E5-71A1-E715B1E8AEB6}"/>
              </a:ext>
            </a:extLst>
          </p:cNvPr>
          <p:cNvSpPr>
            <a:spLocks noGrp="1"/>
          </p:cNvSpPr>
          <p:nvPr>
            <p:ph type="subTitle" idx="1"/>
          </p:nvPr>
        </p:nvSpPr>
        <p:spPr>
          <a:xfrm>
            <a:off x="1524000" y="3135227"/>
            <a:ext cx="9144000" cy="3171064"/>
          </a:xfrm>
        </p:spPr>
        <p:txBody>
          <a:bodyPr vert="horz" lIns="91440" tIns="45720" rIns="91440" bIns="45720" rtlCol="0" anchor="t">
            <a:normAutofit fontScale="92500" lnSpcReduction="10000"/>
          </a:bodyPr>
          <a:lstStyle/>
          <a:p>
            <a:r>
              <a:rPr lang="en-US" b="1" dirty="0"/>
              <a:t>Lia Gracey, MD, PhD</a:t>
            </a:r>
          </a:p>
          <a:p>
            <a:r>
              <a:rPr lang="en-US" dirty="0"/>
              <a:t>Director of Teledermatology and Digital Health Strategy, Ascension Texas</a:t>
            </a:r>
          </a:p>
          <a:p>
            <a:r>
              <a:rPr lang="en-US" dirty="0"/>
              <a:t>Assistant Professor of Medicine, Division of Dermatology</a:t>
            </a:r>
          </a:p>
          <a:p>
            <a:pPr lvl="0">
              <a:buClr>
                <a:schemeClr val="dk1"/>
              </a:buClr>
              <a:buSzPts val="2400"/>
            </a:pPr>
            <a:r>
              <a:rPr lang="en-US" dirty="0"/>
              <a:t>University of Texas at Austin - Dell Medical School</a:t>
            </a:r>
          </a:p>
          <a:p>
            <a:pPr>
              <a:buSzPts val="2400"/>
            </a:pPr>
            <a:r>
              <a:rPr lang="en-US" dirty="0">
                <a:hlinkClick r:id="rId3"/>
              </a:rPr>
              <a:t>lia.gracey@austin.utexas.edu</a:t>
            </a:r>
            <a:endParaRPr lang="en-US" dirty="0">
              <a:ea typeface="Calibri"/>
              <a:cs typeface="Calibri"/>
            </a:endParaRPr>
          </a:p>
          <a:p>
            <a:r>
              <a:rPr lang="en-US" b="1" dirty="0"/>
              <a:t>Duncan Stothers, AB</a:t>
            </a:r>
          </a:p>
          <a:p>
            <a:r>
              <a:rPr lang="en-US" dirty="0">
                <a:ea typeface="Calibri"/>
                <a:cs typeface="Calibri"/>
              </a:rPr>
              <a:t>Machine Learning Researcher (independent)</a:t>
            </a:r>
          </a:p>
          <a:p>
            <a:r>
              <a:rPr lang="en-US" dirty="0">
                <a:ea typeface="Calibri"/>
                <a:cs typeface="Calibri"/>
                <a:hlinkClick r:id="rId4"/>
              </a:rPr>
              <a:t>duncanstothers@alumni.harvard.edu</a:t>
            </a:r>
            <a:r>
              <a:rPr lang="en-US" dirty="0">
                <a:ea typeface="Calibri"/>
                <a:cs typeface="Calibri"/>
              </a:rPr>
              <a:t> </a:t>
            </a:r>
            <a:endParaRPr lang="en-US" dirty="0"/>
          </a:p>
          <a:p>
            <a:endParaRPr lang="en-US" dirty="0">
              <a:ea typeface="Calibri"/>
              <a:cs typeface="Calibri"/>
            </a:endParaRPr>
          </a:p>
          <a:p>
            <a:endParaRPr lang="en-US" dirty="0">
              <a:ea typeface="Calibri"/>
              <a:cs typeface="Calibri"/>
            </a:endParaRPr>
          </a:p>
        </p:txBody>
      </p:sp>
      <p:pic>
        <p:nvPicPr>
          <p:cNvPr id="6" name="Picture 5">
            <a:extLst>
              <a:ext uri="{FF2B5EF4-FFF2-40B4-BE49-F238E27FC236}">
                <a16:creationId xmlns:a16="http://schemas.microsoft.com/office/drawing/2014/main" id="{61B0FE82-42C3-C759-03AC-A1B95A8E2421}"/>
              </a:ext>
            </a:extLst>
          </p:cNvPr>
          <p:cNvPicPr>
            <a:picLocks noChangeAspect="1"/>
          </p:cNvPicPr>
          <p:nvPr/>
        </p:nvPicPr>
        <p:blipFill>
          <a:blip r:embed="rId5"/>
          <a:stretch>
            <a:fillRect/>
          </a:stretch>
        </p:blipFill>
        <p:spPr>
          <a:xfrm>
            <a:off x="0" y="0"/>
            <a:ext cx="12192000" cy="444380"/>
          </a:xfrm>
          <a:prstGeom prst="rect">
            <a:avLst/>
          </a:prstGeom>
        </p:spPr>
      </p:pic>
    </p:spTree>
    <p:extLst>
      <p:ext uri="{BB962C8B-B14F-4D97-AF65-F5344CB8AC3E}">
        <p14:creationId xmlns:p14="http://schemas.microsoft.com/office/powerpoint/2010/main" val="3675881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B3DBB-8006-EC9E-9247-20004F2812DE}"/>
              </a:ext>
            </a:extLst>
          </p:cNvPr>
          <p:cNvSpPr>
            <a:spLocks noGrp="1"/>
          </p:cNvSpPr>
          <p:nvPr>
            <p:ph type="title"/>
          </p:nvPr>
        </p:nvSpPr>
        <p:spPr>
          <a:xfrm>
            <a:off x="257175" y="-282575"/>
            <a:ext cx="10515600" cy="1325563"/>
          </a:xfrm>
        </p:spPr>
        <p:txBody>
          <a:bodyPr/>
          <a:lstStyle/>
          <a:p>
            <a:r>
              <a:rPr lang="en-US" dirty="0"/>
              <a:t>Approach</a:t>
            </a:r>
          </a:p>
        </p:txBody>
      </p:sp>
      <p:pic>
        <p:nvPicPr>
          <p:cNvPr id="4" name="Picture 3" descr="A close-up of a person&amp;#39;s chest&#10;&#10;AI-generated content may be incorrect.">
            <a:extLst>
              <a:ext uri="{FF2B5EF4-FFF2-40B4-BE49-F238E27FC236}">
                <a16:creationId xmlns:a16="http://schemas.microsoft.com/office/drawing/2014/main" id="{014C3B6A-D0C3-3180-B331-2AC05DFDF37F}"/>
              </a:ext>
            </a:extLst>
          </p:cNvPr>
          <p:cNvPicPr>
            <a:picLocks noChangeAspect="1"/>
          </p:cNvPicPr>
          <p:nvPr/>
        </p:nvPicPr>
        <p:blipFill>
          <a:blip r:embed="rId3"/>
          <a:stretch>
            <a:fillRect/>
          </a:stretch>
        </p:blipFill>
        <p:spPr>
          <a:xfrm>
            <a:off x="9525" y="3666570"/>
            <a:ext cx="12172950" cy="2229960"/>
          </a:xfrm>
          <a:prstGeom prst="rect">
            <a:avLst/>
          </a:prstGeom>
        </p:spPr>
      </p:pic>
      <p:sp>
        <p:nvSpPr>
          <p:cNvPr id="9" name="Content Placeholder 2">
            <a:extLst>
              <a:ext uri="{FF2B5EF4-FFF2-40B4-BE49-F238E27FC236}">
                <a16:creationId xmlns:a16="http://schemas.microsoft.com/office/drawing/2014/main" id="{AAFAD2D1-CE55-BDED-B60D-A3A78610B5BF}"/>
              </a:ext>
            </a:extLst>
          </p:cNvPr>
          <p:cNvSpPr txBox="1">
            <a:spLocks/>
          </p:cNvSpPr>
          <p:nvPr/>
        </p:nvSpPr>
        <p:spPr>
          <a:xfrm>
            <a:off x="209550" y="5940425"/>
            <a:ext cx="11525250" cy="9890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Calibri"/>
                <a:cs typeface="Calibri"/>
              </a:rPr>
              <a:t>Highly information dense, extremely precise labelling by qualified professionals to help compensate for low dataset size (~1000 images)</a:t>
            </a:r>
          </a:p>
          <a:p>
            <a:pPr marL="0" indent="0">
              <a:buFont typeface="Arial" panose="020B0604020202020204" pitchFamily="34" charset="0"/>
              <a:buNone/>
            </a:pPr>
            <a:endParaRPr lang="en-US" dirty="0"/>
          </a:p>
        </p:txBody>
      </p:sp>
      <p:pic>
        <p:nvPicPr>
          <p:cNvPr id="11" name="Picture 10" descr="A graph of different types of skin types&#10;&#10;AI-generated content may be incorrect.">
            <a:extLst>
              <a:ext uri="{FF2B5EF4-FFF2-40B4-BE49-F238E27FC236}">
                <a16:creationId xmlns:a16="http://schemas.microsoft.com/office/drawing/2014/main" id="{A4398336-4167-123E-364F-1A92FCE0EBFA}"/>
              </a:ext>
            </a:extLst>
          </p:cNvPr>
          <p:cNvPicPr>
            <a:picLocks noChangeAspect="1"/>
          </p:cNvPicPr>
          <p:nvPr/>
        </p:nvPicPr>
        <p:blipFill>
          <a:blip r:embed="rId4"/>
          <a:stretch>
            <a:fillRect/>
          </a:stretch>
        </p:blipFill>
        <p:spPr>
          <a:xfrm>
            <a:off x="2800350" y="4201"/>
            <a:ext cx="6600825" cy="2429999"/>
          </a:xfrm>
          <a:prstGeom prst="rect">
            <a:avLst/>
          </a:prstGeom>
        </p:spPr>
      </p:pic>
      <p:pic>
        <p:nvPicPr>
          <p:cNvPr id="3" name="Picture 2">
            <a:extLst>
              <a:ext uri="{FF2B5EF4-FFF2-40B4-BE49-F238E27FC236}">
                <a16:creationId xmlns:a16="http://schemas.microsoft.com/office/drawing/2014/main" id="{6E4BBD97-C224-6229-BF62-5D9D92A2ED95}"/>
              </a:ext>
            </a:extLst>
          </p:cNvPr>
          <p:cNvPicPr>
            <a:picLocks noChangeAspect="1"/>
          </p:cNvPicPr>
          <p:nvPr/>
        </p:nvPicPr>
        <p:blipFill>
          <a:blip r:embed="rId5"/>
          <a:stretch>
            <a:fillRect/>
          </a:stretch>
        </p:blipFill>
        <p:spPr>
          <a:xfrm>
            <a:off x="3314700" y="2441865"/>
            <a:ext cx="5800725" cy="1078920"/>
          </a:xfrm>
          <a:prstGeom prst="rect">
            <a:avLst/>
          </a:prstGeom>
        </p:spPr>
      </p:pic>
    </p:spTree>
    <p:extLst>
      <p:ext uri="{BB962C8B-B14F-4D97-AF65-F5344CB8AC3E}">
        <p14:creationId xmlns:p14="http://schemas.microsoft.com/office/powerpoint/2010/main" val="280817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F0EC8A1A-0EC2-5D82-CFC2-8F753A7551AF}"/>
              </a:ext>
            </a:extLst>
          </p:cNvPr>
          <p:cNvPicPr>
            <a:picLocks noChangeAspect="1"/>
          </p:cNvPicPr>
          <p:nvPr/>
        </p:nvPicPr>
        <p:blipFill>
          <a:blip r:embed="rId3"/>
          <a:stretch>
            <a:fillRect/>
          </a:stretch>
        </p:blipFill>
        <p:spPr>
          <a:xfrm>
            <a:off x="894" y="0"/>
            <a:ext cx="12137660" cy="6858000"/>
          </a:xfrm>
          <a:prstGeom prst="rect">
            <a:avLst/>
          </a:prstGeom>
        </p:spPr>
      </p:pic>
      <p:pic>
        <p:nvPicPr>
          <p:cNvPr id="37" name="Picture 36" descr="A graph with lines and numbers&#10;&#10;AI-generated content may be incorrect.">
            <a:extLst>
              <a:ext uri="{FF2B5EF4-FFF2-40B4-BE49-F238E27FC236}">
                <a16:creationId xmlns:a16="http://schemas.microsoft.com/office/drawing/2014/main" id="{7A4FD869-F519-86E1-439D-2BFE07E847D9}"/>
              </a:ext>
            </a:extLst>
          </p:cNvPr>
          <p:cNvPicPr>
            <a:picLocks noChangeAspect="1"/>
          </p:cNvPicPr>
          <p:nvPr/>
        </p:nvPicPr>
        <p:blipFill>
          <a:blip r:embed="rId4"/>
          <a:stretch>
            <a:fillRect/>
          </a:stretch>
        </p:blipFill>
        <p:spPr>
          <a:xfrm>
            <a:off x="0" y="596"/>
            <a:ext cx="12192000" cy="6856806"/>
          </a:xfrm>
          <a:prstGeom prst="rect">
            <a:avLst/>
          </a:prstGeom>
        </p:spPr>
      </p:pic>
      <p:pic>
        <p:nvPicPr>
          <p:cNvPr id="38" name="Picture 37" descr="A screenshot of a graph&#10;&#10;AI-generated content may be incorrect.">
            <a:extLst>
              <a:ext uri="{FF2B5EF4-FFF2-40B4-BE49-F238E27FC236}">
                <a16:creationId xmlns:a16="http://schemas.microsoft.com/office/drawing/2014/main" id="{38CDE24B-93DD-70A3-F210-00D8EC782EC2}"/>
              </a:ext>
            </a:extLst>
          </p:cNvPr>
          <p:cNvPicPr>
            <a:picLocks noChangeAspect="1"/>
          </p:cNvPicPr>
          <p:nvPr/>
        </p:nvPicPr>
        <p:blipFill>
          <a:blip r:embed="rId5"/>
          <a:stretch>
            <a:fillRect/>
          </a:stretch>
        </p:blipFill>
        <p:spPr>
          <a:xfrm>
            <a:off x="0" y="3175"/>
            <a:ext cx="12192000" cy="6851650"/>
          </a:xfrm>
          <a:prstGeom prst="rect">
            <a:avLst/>
          </a:prstGeom>
        </p:spPr>
      </p:pic>
      <p:pic>
        <p:nvPicPr>
          <p:cNvPr id="39" name="Picture 38">
            <a:extLst>
              <a:ext uri="{FF2B5EF4-FFF2-40B4-BE49-F238E27FC236}">
                <a16:creationId xmlns:a16="http://schemas.microsoft.com/office/drawing/2014/main" id="{4AE27286-1E6C-86A5-2948-B2515224370B}"/>
              </a:ext>
            </a:extLst>
          </p:cNvPr>
          <p:cNvPicPr>
            <a:picLocks noChangeAspect="1"/>
          </p:cNvPicPr>
          <p:nvPr/>
        </p:nvPicPr>
        <p:blipFill>
          <a:blip r:embed="rId6"/>
          <a:stretch>
            <a:fillRect/>
          </a:stretch>
        </p:blipFill>
        <p:spPr>
          <a:xfrm>
            <a:off x="0" y="29225"/>
            <a:ext cx="12192000" cy="6827011"/>
          </a:xfrm>
          <a:prstGeom prst="rect">
            <a:avLst/>
          </a:prstGeom>
        </p:spPr>
      </p:pic>
    </p:spTree>
    <p:extLst>
      <p:ext uri="{BB962C8B-B14F-4D97-AF65-F5344CB8AC3E}">
        <p14:creationId xmlns:p14="http://schemas.microsoft.com/office/powerpoint/2010/main" val="89323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table&#10;&#10;AI-generated content may be incorrect.">
            <a:extLst>
              <a:ext uri="{FF2B5EF4-FFF2-40B4-BE49-F238E27FC236}">
                <a16:creationId xmlns:a16="http://schemas.microsoft.com/office/drawing/2014/main" id="{83C2EA3E-F7B5-E076-AF78-7441ED70826F}"/>
              </a:ext>
            </a:extLst>
          </p:cNvPr>
          <p:cNvPicPr>
            <a:picLocks noChangeAspect="1"/>
          </p:cNvPicPr>
          <p:nvPr/>
        </p:nvPicPr>
        <p:blipFill>
          <a:blip r:embed="rId3"/>
          <a:stretch>
            <a:fillRect/>
          </a:stretch>
        </p:blipFill>
        <p:spPr>
          <a:xfrm>
            <a:off x="44121" y="0"/>
            <a:ext cx="12144944" cy="6858000"/>
          </a:xfrm>
          <a:prstGeom prst="rect">
            <a:avLst/>
          </a:prstGeom>
        </p:spPr>
      </p:pic>
      <p:pic>
        <p:nvPicPr>
          <p:cNvPr id="7" name="Picture 6" descr="A table of numbers and symbols&#10;&#10;AI-generated content may be incorrect.">
            <a:extLst>
              <a:ext uri="{FF2B5EF4-FFF2-40B4-BE49-F238E27FC236}">
                <a16:creationId xmlns:a16="http://schemas.microsoft.com/office/drawing/2014/main" id="{21BE1FB9-7D97-746B-795C-EAC26387F6F7}"/>
              </a:ext>
            </a:extLst>
          </p:cNvPr>
          <p:cNvPicPr>
            <a:picLocks noChangeAspect="1"/>
          </p:cNvPicPr>
          <p:nvPr/>
        </p:nvPicPr>
        <p:blipFill>
          <a:blip r:embed="rId4"/>
          <a:stretch>
            <a:fillRect/>
          </a:stretch>
        </p:blipFill>
        <p:spPr>
          <a:xfrm>
            <a:off x="-1" y="11612"/>
            <a:ext cx="12192000" cy="6848507"/>
          </a:xfrm>
          <a:prstGeom prst="rect">
            <a:avLst/>
          </a:prstGeom>
        </p:spPr>
      </p:pic>
      <p:pic>
        <p:nvPicPr>
          <p:cNvPr id="4" name="Picture 3" descr="A table with numbers and symbols&#10;&#10;AI-generated content may be incorrect.">
            <a:extLst>
              <a:ext uri="{FF2B5EF4-FFF2-40B4-BE49-F238E27FC236}">
                <a16:creationId xmlns:a16="http://schemas.microsoft.com/office/drawing/2014/main" id="{416FC189-A708-C3F9-6DBE-1B59DA27573C}"/>
              </a:ext>
            </a:extLst>
          </p:cNvPr>
          <p:cNvPicPr>
            <a:picLocks noChangeAspect="1"/>
          </p:cNvPicPr>
          <p:nvPr/>
        </p:nvPicPr>
        <p:blipFill>
          <a:blip r:embed="rId5"/>
          <a:stretch>
            <a:fillRect/>
          </a:stretch>
        </p:blipFill>
        <p:spPr>
          <a:xfrm>
            <a:off x="762929" y="13730"/>
            <a:ext cx="10707329" cy="6858000"/>
          </a:xfrm>
          <a:prstGeom prst="rect">
            <a:avLst/>
          </a:prstGeom>
        </p:spPr>
      </p:pic>
    </p:spTree>
    <p:extLst>
      <p:ext uri="{BB962C8B-B14F-4D97-AF65-F5344CB8AC3E}">
        <p14:creationId xmlns:p14="http://schemas.microsoft.com/office/powerpoint/2010/main" val="280311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images of a person&amp;#39;s legs&#10;&#10;AI-generated content may be incorrect.">
            <a:extLst>
              <a:ext uri="{FF2B5EF4-FFF2-40B4-BE49-F238E27FC236}">
                <a16:creationId xmlns:a16="http://schemas.microsoft.com/office/drawing/2014/main" id="{D564BF28-0B7E-6A77-8C35-49025886F61A}"/>
              </a:ext>
            </a:extLst>
          </p:cNvPr>
          <p:cNvPicPr>
            <a:picLocks noChangeAspect="1"/>
          </p:cNvPicPr>
          <p:nvPr/>
        </p:nvPicPr>
        <p:blipFill>
          <a:blip r:embed="rId3"/>
          <a:stretch>
            <a:fillRect/>
          </a:stretch>
        </p:blipFill>
        <p:spPr>
          <a:xfrm>
            <a:off x="-2046" y="384148"/>
            <a:ext cx="7649284" cy="6461257"/>
          </a:xfrm>
          <a:prstGeom prst="rect">
            <a:avLst/>
          </a:prstGeom>
        </p:spPr>
      </p:pic>
      <p:sp>
        <p:nvSpPr>
          <p:cNvPr id="3" name="Content Placeholder 2">
            <a:extLst>
              <a:ext uri="{FF2B5EF4-FFF2-40B4-BE49-F238E27FC236}">
                <a16:creationId xmlns:a16="http://schemas.microsoft.com/office/drawing/2014/main" id="{DA1C5DFC-8B87-426E-AEDF-2DECF80F9BD7}"/>
              </a:ext>
            </a:extLst>
          </p:cNvPr>
          <p:cNvSpPr>
            <a:spLocks noGrp="1"/>
          </p:cNvSpPr>
          <p:nvPr>
            <p:ph idx="1"/>
          </p:nvPr>
        </p:nvSpPr>
        <p:spPr>
          <a:xfrm>
            <a:off x="7784083" y="139138"/>
            <a:ext cx="4161401" cy="6467305"/>
          </a:xfrm>
        </p:spPr>
        <p:txBody>
          <a:bodyPr vert="horz" lIns="91440" tIns="45720" rIns="91440" bIns="45720" rtlCol="0" anchor="t">
            <a:normAutofit/>
          </a:bodyPr>
          <a:lstStyle/>
          <a:p>
            <a:r>
              <a:rPr lang="en-US" sz="2400" dirty="0"/>
              <a:t>Fitzpatrick thresholding could be a valuable addition to the </a:t>
            </a:r>
            <a:r>
              <a:rPr lang="en-US" sz="2400" i="1" dirty="0"/>
              <a:t>fairness toolbox</a:t>
            </a:r>
            <a:r>
              <a:rPr lang="en-US" sz="2400" dirty="0"/>
              <a:t> for segmentation use cases, but it still has its place in the pecking order</a:t>
            </a:r>
            <a:endParaRPr lang="en-US" sz="2400" dirty="0">
              <a:ea typeface="Calibri"/>
              <a:cs typeface="Calibri"/>
            </a:endParaRPr>
          </a:p>
          <a:p>
            <a:pPr marL="342900" indent="-342900">
              <a:buAutoNum type="arabicPeriod"/>
            </a:pPr>
            <a:r>
              <a:rPr lang="en-US" sz="1800" dirty="0">
                <a:ea typeface="Calibri" panose="020F0502020204030204"/>
                <a:cs typeface="Calibri" panose="020F0502020204030204"/>
              </a:rPr>
              <a:t>More real data &amp; gold-standard labels</a:t>
            </a:r>
          </a:p>
          <a:p>
            <a:pPr marL="342900" indent="-342900">
              <a:buAutoNum type="arabicPeriod"/>
            </a:pPr>
            <a:r>
              <a:rPr lang="en-US" sz="1800" dirty="0">
                <a:ea typeface="Calibri" panose="020F0502020204030204"/>
                <a:cs typeface="Calibri" panose="020F0502020204030204"/>
              </a:rPr>
              <a:t>Synthetic data &amp; data augmentation</a:t>
            </a:r>
          </a:p>
          <a:p>
            <a:pPr marL="342900" indent="-342900">
              <a:buAutoNum type="arabicPeriod"/>
            </a:pPr>
            <a:r>
              <a:rPr lang="en-US" sz="1800" dirty="0">
                <a:ea typeface="Calibri" panose="020F0502020204030204"/>
                <a:cs typeface="Calibri" panose="020F0502020204030204"/>
              </a:rPr>
              <a:t>Transfer learning from other uses, especially cases where the rare subgroup may be less rare</a:t>
            </a:r>
          </a:p>
          <a:p>
            <a:pPr marL="342900" indent="-342900">
              <a:buAutoNum type="arabicPeriod"/>
            </a:pPr>
            <a:r>
              <a:rPr lang="en-US" sz="1800" dirty="0">
                <a:ea typeface="Calibri" panose="020F0502020204030204"/>
                <a:cs typeface="Calibri" panose="020F0502020204030204"/>
              </a:rPr>
              <a:t>Fitz-aware loss functions, Fitz-aware optimization schemes </a:t>
            </a:r>
            <a:r>
              <a:rPr lang="en-US" sz="1800" i="1" dirty="0">
                <a:ea typeface="Calibri" panose="020F0502020204030204"/>
                <a:cs typeface="Calibri" panose="020F0502020204030204"/>
              </a:rPr>
              <a:t>(as long as aggregate performance doesn't decrease)</a:t>
            </a:r>
          </a:p>
          <a:p>
            <a:pPr marL="342900" indent="-342900">
              <a:buAutoNum type="arabicPeriod"/>
            </a:pPr>
            <a:r>
              <a:rPr lang="en-US" sz="1800" dirty="0">
                <a:ea typeface="Calibri" panose="020F0502020204030204"/>
                <a:cs typeface="Calibri" panose="020F0502020204030204"/>
              </a:rPr>
              <a:t>(somewhere around here is where Fitz-specific operating points could be introduced)</a:t>
            </a:r>
          </a:p>
          <a:p>
            <a:pPr marL="342900" indent="-342900">
              <a:buAutoNum type="arabicPeriod"/>
            </a:pPr>
            <a:endParaRPr lang="en-US" sz="1800" dirty="0">
              <a:ea typeface="Calibri" panose="020F0502020204030204"/>
              <a:cs typeface="Calibri" panose="020F0502020204030204"/>
            </a:endParaRPr>
          </a:p>
        </p:txBody>
      </p:sp>
      <p:cxnSp>
        <p:nvCxnSpPr>
          <p:cNvPr id="8" name="Straight Arrow Connector 7">
            <a:extLst>
              <a:ext uri="{FF2B5EF4-FFF2-40B4-BE49-F238E27FC236}">
                <a16:creationId xmlns:a16="http://schemas.microsoft.com/office/drawing/2014/main" id="{8A0AFBCE-103E-1379-1FCE-FE0E20BEDA9B}"/>
              </a:ext>
            </a:extLst>
          </p:cNvPr>
          <p:cNvCxnSpPr>
            <a:cxnSpLocks/>
          </p:cNvCxnSpPr>
          <p:nvPr/>
        </p:nvCxnSpPr>
        <p:spPr>
          <a:xfrm flipH="1">
            <a:off x="1782197" y="7859304"/>
            <a:ext cx="1542890" cy="12594"/>
          </a:xfrm>
          <a:prstGeom prst="straightConnector1">
            <a:avLst/>
          </a:prstGeom>
        </p:spPr>
        <p:style>
          <a:lnRef idx="3">
            <a:schemeClr val="accent6"/>
          </a:lnRef>
          <a:fillRef idx="0">
            <a:schemeClr val="accent6"/>
          </a:fillRef>
          <a:effectRef idx="2">
            <a:schemeClr val="accent6"/>
          </a:effectRef>
          <a:fontRef idx="minor">
            <a:schemeClr val="tx1"/>
          </a:fontRef>
        </p:style>
      </p:cxnSp>
      <p:sp>
        <p:nvSpPr>
          <p:cNvPr id="10" name="Rectangle 9">
            <a:extLst>
              <a:ext uri="{FF2B5EF4-FFF2-40B4-BE49-F238E27FC236}">
                <a16:creationId xmlns:a16="http://schemas.microsoft.com/office/drawing/2014/main" id="{6232EDCB-2C0B-0043-5AF8-CD6E42C83895}"/>
              </a:ext>
            </a:extLst>
          </p:cNvPr>
          <p:cNvSpPr/>
          <p:nvPr/>
        </p:nvSpPr>
        <p:spPr>
          <a:xfrm>
            <a:off x="3791107" y="-151140"/>
            <a:ext cx="56678" cy="738069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a:extLst>
              <a:ext uri="{FF2B5EF4-FFF2-40B4-BE49-F238E27FC236}">
                <a16:creationId xmlns:a16="http://schemas.microsoft.com/office/drawing/2014/main" id="{D2A8B184-8838-12A8-0433-294A667FA9E9}"/>
              </a:ext>
            </a:extLst>
          </p:cNvPr>
          <p:cNvSpPr/>
          <p:nvPr/>
        </p:nvSpPr>
        <p:spPr>
          <a:xfrm>
            <a:off x="2418247" y="491207"/>
            <a:ext cx="900545" cy="264495"/>
          </a:xfrm>
          <a:prstGeom prst="fra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2A561EFD-11D2-3944-0BCD-1FC56EFFD36B}"/>
              </a:ext>
            </a:extLst>
          </p:cNvPr>
          <p:cNvSpPr/>
          <p:nvPr/>
        </p:nvSpPr>
        <p:spPr>
          <a:xfrm>
            <a:off x="2430841" y="2575685"/>
            <a:ext cx="900545" cy="264495"/>
          </a:xfrm>
          <a:prstGeom prst="fra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31A858B1-8E1C-C6A2-078E-C41F2459343E}"/>
              </a:ext>
            </a:extLst>
          </p:cNvPr>
          <p:cNvSpPr/>
          <p:nvPr/>
        </p:nvSpPr>
        <p:spPr>
          <a:xfrm>
            <a:off x="2430840" y="4672759"/>
            <a:ext cx="900545" cy="264495"/>
          </a:xfrm>
          <a:prstGeom prst="fra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5" name="Left Brace 14">
            <a:extLst>
              <a:ext uri="{FF2B5EF4-FFF2-40B4-BE49-F238E27FC236}">
                <a16:creationId xmlns:a16="http://schemas.microsoft.com/office/drawing/2014/main" id="{667E97A3-99ED-AA98-986F-F7DB402AC532}"/>
              </a:ext>
            </a:extLst>
          </p:cNvPr>
          <p:cNvSpPr/>
          <p:nvPr/>
        </p:nvSpPr>
        <p:spPr>
          <a:xfrm rot="5400000">
            <a:off x="4622380" y="-466016"/>
            <a:ext cx="239305" cy="1536594"/>
          </a:xfrm>
          <a:prstGeom prst="leftBr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Left Brace 15">
            <a:extLst>
              <a:ext uri="{FF2B5EF4-FFF2-40B4-BE49-F238E27FC236}">
                <a16:creationId xmlns:a16="http://schemas.microsoft.com/office/drawing/2014/main" id="{4A9AC6AC-618B-8EBD-6ACD-A1A60496A470}"/>
              </a:ext>
            </a:extLst>
          </p:cNvPr>
          <p:cNvSpPr/>
          <p:nvPr/>
        </p:nvSpPr>
        <p:spPr>
          <a:xfrm rot="5400000">
            <a:off x="6543123" y="-466016"/>
            <a:ext cx="239305" cy="1536594"/>
          </a:xfrm>
          <a:prstGeom prst="leftBr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A537A73D-DEC2-B3D5-D3B9-CD6BB41976E7}"/>
              </a:ext>
            </a:extLst>
          </p:cNvPr>
          <p:cNvSpPr txBox="1"/>
          <p:nvPr/>
        </p:nvSpPr>
        <p:spPr>
          <a:xfrm>
            <a:off x="3973735" y="-12595"/>
            <a:ext cx="16751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Calibri"/>
                <a:cs typeface="Calibri"/>
              </a:rPr>
              <a:t>With Fitz-6 Threshold</a:t>
            </a:r>
          </a:p>
        </p:txBody>
      </p:sp>
      <p:sp>
        <p:nvSpPr>
          <p:cNvPr id="18" name="TextBox 17">
            <a:extLst>
              <a:ext uri="{FF2B5EF4-FFF2-40B4-BE49-F238E27FC236}">
                <a16:creationId xmlns:a16="http://schemas.microsoft.com/office/drawing/2014/main" id="{41378799-A6D6-3B38-0FE0-BB52E10F3A7C}"/>
              </a:ext>
            </a:extLst>
          </p:cNvPr>
          <p:cNvSpPr txBox="1"/>
          <p:nvPr/>
        </p:nvSpPr>
        <p:spPr>
          <a:xfrm>
            <a:off x="5894479" y="-12595"/>
            <a:ext cx="16751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Calibri"/>
                <a:cs typeface="Calibri"/>
              </a:rPr>
              <a:t>With overall Threshold</a:t>
            </a:r>
          </a:p>
        </p:txBody>
      </p:sp>
      <p:sp>
        <p:nvSpPr>
          <p:cNvPr id="2" name="Rectangle 1">
            <a:extLst>
              <a:ext uri="{FF2B5EF4-FFF2-40B4-BE49-F238E27FC236}">
                <a16:creationId xmlns:a16="http://schemas.microsoft.com/office/drawing/2014/main" id="{55563E90-AA04-C09D-304C-F20BEFDA2CF0}"/>
              </a:ext>
            </a:extLst>
          </p:cNvPr>
          <p:cNvSpPr/>
          <p:nvPr/>
        </p:nvSpPr>
        <p:spPr>
          <a:xfrm>
            <a:off x="3958353" y="4153911"/>
            <a:ext cx="1166600" cy="32368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Calibri"/>
              <a:cs typeface="Calibri"/>
            </a:endParaRPr>
          </a:p>
        </p:txBody>
      </p:sp>
      <p:sp>
        <p:nvSpPr>
          <p:cNvPr id="5" name="Rectangle 4">
            <a:extLst>
              <a:ext uri="{FF2B5EF4-FFF2-40B4-BE49-F238E27FC236}">
                <a16:creationId xmlns:a16="http://schemas.microsoft.com/office/drawing/2014/main" id="{FB092720-CEAF-27E9-AB7A-C163612526ED}"/>
              </a:ext>
            </a:extLst>
          </p:cNvPr>
          <p:cNvSpPr/>
          <p:nvPr/>
        </p:nvSpPr>
        <p:spPr>
          <a:xfrm>
            <a:off x="5893698" y="4153910"/>
            <a:ext cx="1011503" cy="32368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Calibri"/>
              <a:cs typeface="Calibri"/>
            </a:endParaRPr>
          </a:p>
        </p:txBody>
      </p:sp>
    </p:spTree>
    <p:extLst>
      <p:ext uri="{BB962C8B-B14F-4D97-AF65-F5344CB8AC3E}">
        <p14:creationId xmlns:p14="http://schemas.microsoft.com/office/powerpoint/2010/main" val="2876029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DD04-7F87-0399-4801-6CC16166E17A}"/>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6EBCAAA1-9C65-67B5-844C-0447F68E4D91}"/>
              </a:ext>
            </a:extLst>
          </p:cNvPr>
          <p:cNvSpPr>
            <a:spLocks noGrp="1"/>
          </p:cNvSpPr>
          <p:nvPr>
            <p:ph sz="half" idx="1"/>
          </p:nvPr>
        </p:nvSpPr>
        <p:spPr>
          <a:xfrm>
            <a:off x="25537" y="1612758"/>
            <a:ext cx="6000277" cy="4338743"/>
          </a:xfrm>
        </p:spPr>
        <p:txBody>
          <a:bodyPr vert="horz" lIns="91440" tIns="45720" rIns="91440" bIns="45720" rtlCol="0" anchor="t">
            <a:normAutofit/>
          </a:bodyPr>
          <a:lstStyle/>
          <a:p>
            <a:r>
              <a:rPr lang="en-US" sz="3600" b="1" dirty="0"/>
              <a:t>Increasing Dataset size</a:t>
            </a:r>
            <a:endParaRPr lang="en-US" sz="3600" b="1" dirty="0">
              <a:ea typeface="Calibri"/>
              <a:cs typeface="Calibri"/>
            </a:endParaRPr>
          </a:p>
          <a:p>
            <a:pPr lvl="1"/>
            <a:r>
              <a:rPr lang="en-US" dirty="0"/>
              <a:t>Private clinical data from community care</a:t>
            </a:r>
            <a:endParaRPr lang="en-US" dirty="0">
              <a:ea typeface="Calibri"/>
              <a:cs typeface="Calibri"/>
            </a:endParaRPr>
          </a:p>
          <a:p>
            <a:pPr lvl="1"/>
            <a:r>
              <a:rPr lang="en-US" dirty="0">
                <a:ea typeface="Calibri"/>
                <a:cs typeface="Calibri"/>
              </a:rPr>
              <a:t>SCIN dataset </a:t>
            </a:r>
          </a:p>
          <a:p>
            <a:pPr lvl="2"/>
            <a:r>
              <a:rPr lang="en-US" dirty="0">
                <a:ea typeface="+mn-lt"/>
                <a:cs typeface="+mn-lt"/>
              </a:rPr>
              <a:t>Contains some psoriasis images</a:t>
            </a:r>
          </a:p>
          <a:p>
            <a:pPr lvl="1"/>
            <a:r>
              <a:rPr lang="en-US" dirty="0">
                <a:ea typeface="+mn-lt"/>
                <a:cs typeface="+mn-lt"/>
              </a:rPr>
              <a:t>SD128 / SD 198 / SD 260</a:t>
            </a:r>
          </a:p>
          <a:p>
            <a:pPr lvl="2"/>
            <a:r>
              <a:rPr lang="en-US" dirty="0">
                <a:ea typeface="Calibri"/>
                <a:cs typeface="Calibri"/>
              </a:rPr>
              <a:t>Also contains some psoriasis images </a:t>
            </a:r>
          </a:p>
        </p:txBody>
      </p:sp>
      <p:sp>
        <p:nvSpPr>
          <p:cNvPr id="4" name="Content Placeholder 3">
            <a:extLst>
              <a:ext uri="{FF2B5EF4-FFF2-40B4-BE49-F238E27FC236}">
                <a16:creationId xmlns:a16="http://schemas.microsoft.com/office/drawing/2014/main" id="{8E1265D4-82AD-860C-0C2C-05F63E6AD539}"/>
              </a:ext>
            </a:extLst>
          </p:cNvPr>
          <p:cNvSpPr>
            <a:spLocks noGrp="1"/>
          </p:cNvSpPr>
          <p:nvPr>
            <p:ph sz="half" idx="2"/>
          </p:nvPr>
        </p:nvSpPr>
        <p:spPr>
          <a:xfrm>
            <a:off x="5838262" y="417479"/>
            <a:ext cx="6415629" cy="6404951"/>
          </a:xfrm>
        </p:spPr>
        <p:txBody>
          <a:bodyPr vert="horz" lIns="91440" tIns="45720" rIns="91440" bIns="45720" rtlCol="0" anchor="t">
            <a:normAutofit/>
          </a:bodyPr>
          <a:lstStyle/>
          <a:p>
            <a:r>
              <a:rPr lang="en-US" sz="3600" b="1" dirty="0">
                <a:ea typeface="Calibri"/>
                <a:cs typeface="Calibri"/>
              </a:rPr>
              <a:t>Scaling Fairness-aware Reinforcement Learning with Med-Gemma-27B</a:t>
            </a:r>
          </a:p>
          <a:p>
            <a:pPr lvl="1"/>
            <a:r>
              <a:rPr lang="en-US" dirty="0">
                <a:ea typeface="Calibri"/>
                <a:cs typeface="Calibri"/>
              </a:rPr>
              <a:t>Enabled by new cluster (TACC Vista) with 600 Nvidia H200 NVL, </a:t>
            </a:r>
            <a:r>
              <a:rPr lang="en-US" dirty="0" err="1">
                <a:ea typeface="Calibri"/>
                <a:cs typeface="Calibri"/>
              </a:rPr>
              <a:t>NVSwitch</a:t>
            </a:r>
            <a:r>
              <a:rPr lang="en-US" dirty="0">
                <a:ea typeface="Calibri"/>
                <a:cs typeface="Calibri"/>
              </a:rPr>
              <a:t>, 400 Gbps InfiniBand backbone, etc. </a:t>
            </a:r>
          </a:p>
          <a:p>
            <a:pPr lvl="1"/>
            <a:r>
              <a:rPr lang="en-US" dirty="0">
                <a:ea typeface="Calibri"/>
                <a:cs typeface="Calibri"/>
              </a:rPr>
              <a:t>Submitting to the coming</a:t>
            </a:r>
            <a:r>
              <a:rPr lang="en-US" b="1" dirty="0">
                <a:ea typeface="Calibri"/>
                <a:cs typeface="Calibri"/>
              </a:rPr>
              <a:t> </a:t>
            </a:r>
            <a:r>
              <a:rPr lang="en-US" i="1" dirty="0">
                <a:ea typeface="Calibri"/>
                <a:cs typeface="Calibri"/>
              </a:rPr>
              <a:t>ICLR</a:t>
            </a:r>
            <a:r>
              <a:rPr lang="en-US" b="1" dirty="0">
                <a:ea typeface="Calibri"/>
                <a:cs typeface="Calibri"/>
              </a:rPr>
              <a:t> </a:t>
            </a:r>
            <a:r>
              <a:rPr lang="en-US" dirty="0">
                <a:ea typeface="Calibri"/>
                <a:cs typeface="Calibri"/>
              </a:rPr>
              <a:t>main track</a:t>
            </a:r>
            <a:r>
              <a:rPr lang="en-US" i="1" dirty="0">
                <a:ea typeface="Calibri"/>
                <a:cs typeface="Calibri"/>
              </a:rPr>
              <a:t>, </a:t>
            </a:r>
            <a:r>
              <a:rPr lang="en-US" dirty="0">
                <a:ea typeface="Calibri"/>
                <a:cs typeface="Calibri"/>
              </a:rPr>
              <a:t>please reach out for collaboration opportunities</a:t>
            </a:r>
          </a:p>
          <a:p>
            <a:pPr lvl="1"/>
            <a:endParaRPr lang="en-US" dirty="0">
              <a:ea typeface="Calibri"/>
              <a:cs typeface="Calibri"/>
            </a:endParaRPr>
          </a:p>
          <a:p>
            <a:pPr lvl="1"/>
            <a:endParaRPr lang="en-US" dirty="0">
              <a:ea typeface="Calibri"/>
              <a:cs typeface="Calibri"/>
            </a:endParaRPr>
          </a:p>
          <a:p>
            <a:pPr lvl="1"/>
            <a:endParaRPr lang="en-US" dirty="0">
              <a:ea typeface="Calibri"/>
              <a:cs typeface="Calibri"/>
            </a:endParaRPr>
          </a:p>
          <a:p>
            <a:pPr lvl="1"/>
            <a:endParaRPr lang="en-US" dirty="0">
              <a:ea typeface="Calibri"/>
              <a:cs typeface="Calibri"/>
            </a:endParaRPr>
          </a:p>
          <a:p>
            <a:pPr marL="457200" lvl="1" indent="0">
              <a:buNone/>
            </a:pPr>
            <a:endParaRPr lang="en-US" dirty="0">
              <a:ea typeface="Calibri"/>
              <a:cs typeface="Calibri"/>
            </a:endParaRPr>
          </a:p>
        </p:txBody>
      </p:sp>
      <p:pic>
        <p:nvPicPr>
          <p:cNvPr id="5" name="Picture 4">
            <a:extLst>
              <a:ext uri="{FF2B5EF4-FFF2-40B4-BE49-F238E27FC236}">
                <a16:creationId xmlns:a16="http://schemas.microsoft.com/office/drawing/2014/main" id="{35106727-267E-223D-3F8C-59E6CB3BB067}"/>
              </a:ext>
            </a:extLst>
          </p:cNvPr>
          <p:cNvPicPr>
            <a:picLocks noChangeAspect="1"/>
          </p:cNvPicPr>
          <p:nvPr/>
        </p:nvPicPr>
        <p:blipFill>
          <a:blip r:embed="rId3"/>
          <a:stretch>
            <a:fillRect/>
          </a:stretch>
        </p:blipFill>
        <p:spPr>
          <a:xfrm>
            <a:off x="0" y="0"/>
            <a:ext cx="12192000" cy="444380"/>
          </a:xfrm>
          <a:prstGeom prst="rect">
            <a:avLst/>
          </a:prstGeom>
        </p:spPr>
      </p:pic>
      <p:pic>
        <p:nvPicPr>
          <p:cNvPr id="6" name="Picture 5" descr="A row of black computer servers&#10;&#10;AI-generated content may be incorrect.">
            <a:extLst>
              <a:ext uri="{FF2B5EF4-FFF2-40B4-BE49-F238E27FC236}">
                <a16:creationId xmlns:a16="http://schemas.microsoft.com/office/drawing/2014/main" id="{D400CE6B-4BA2-9EE5-239C-D72F85DE1AED}"/>
              </a:ext>
            </a:extLst>
          </p:cNvPr>
          <p:cNvPicPr>
            <a:picLocks noChangeAspect="1"/>
          </p:cNvPicPr>
          <p:nvPr/>
        </p:nvPicPr>
        <p:blipFill>
          <a:blip r:embed="rId4"/>
          <a:stretch>
            <a:fillRect/>
          </a:stretch>
        </p:blipFill>
        <p:spPr>
          <a:xfrm>
            <a:off x="7228577" y="4551300"/>
            <a:ext cx="4696427" cy="2009519"/>
          </a:xfrm>
          <a:prstGeom prst="rect">
            <a:avLst/>
          </a:prstGeom>
        </p:spPr>
      </p:pic>
      <p:sp>
        <p:nvSpPr>
          <p:cNvPr id="8" name="Content Placeholder 3">
            <a:extLst>
              <a:ext uri="{FF2B5EF4-FFF2-40B4-BE49-F238E27FC236}">
                <a16:creationId xmlns:a16="http://schemas.microsoft.com/office/drawing/2014/main" id="{7E8ED245-0550-5164-6435-6D569C4D3EDF}"/>
              </a:ext>
            </a:extLst>
          </p:cNvPr>
          <p:cNvSpPr txBox="1">
            <a:spLocks/>
          </p:cNvSpPr>
          <p:nvPr/>
        </p:nvSpPr>
        <p:spPr>
          <a:xfrm>
            <a:off x="20725" y="3702129"/>
            <a:ext cx="6362356" cy="18662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ea typeface="Calibri"/>
              <a:cs typeface="Calibri"/>
            </a:endParaRPr>
          </a:p>
          <a:p>
            <a:r>
              <a:rPr lang="en-US" sz="3600" b="1" dirty="0">
                <a:ea typeface="Calibri"/>
                <a:cs typeface="Calibri"/>
              </a:rPr>
              <a:t>Clinical deployment via mobile app</a:t>
            </a:r>
          </a:p>
          <a:p>
            <a:pPr lvl="1"/>
            <a:endParaRPr lang="en-US" dirty="0">
              <a:ea typeface="Calibri"/>
              <a:cs typeface="Calibri"/>
            </a:endParaRPr>
          </a:p>
        </p:txBody>
      </p:sp>
      <p:pic>
        <p:nvPicPr>
          <p:cNvPr id="7" name="Picture 6" descr="A person looking at a phone screen&#10;&#10;AI-generated content may be incorrect.">
            <a:extLst>
              <a:ext uri="{FF2B5EF4-FFF2-40B4-BE49-F238E27FC236}">
                <a16:creationId xmlns:a16="http://schemas.microsoft.com/office/drawing/2014/main" id="{F59A62EA-DE9E-FD8C-3775-3905F228180C}"/>
              </a:ext>
            </a:extLst>
          </p:cNvPr>
          <p:cNvPicPr>
            <a:picLocks noChangeAspect="1"/>
          </p:cNvPicPr>
          <p:nvPr/>
        </p:nvPicPr>
        <p:blipFill>
          <a:blip r:embed="rId5"/>
          <a:stretch>
            <a:fillRect/>
          </a:stretch>
        </p:blipFill>
        <p:spPr>
          <a:xfrm>
            <a:off x="2161733" y="4836496"/>
            <a:ext cx="2818590" cy="1725521"/>
          </a:xfrm>
          <a:prstGeom prst="rect">
            <a:avLst/>
          </a:prstGeom>
        </p:spPr>
      </p:pic>
      <p:pic>
        <p:nvPicPr>
          <p:cNvPr id="9" name="Picture 8" descr="A blue and white logo&#10;&#10;AI-generated content may be incorrect.">
            <a:extLst>
              <a:ext uri="{FF2B5EF4-FFF2-40B4-BE49-F238E27FC236}">
                <a16:creationId xmlns:a16="http://schemas.microsoft.com/office/drawing/2014/main" id="{C1639F91-4185-F7B4-2E0C-1EF1C1ED92AA}"/>
              </a:ext>
            </a:extLst>
          </p:cNvPr>
          <p:cNvPicPr>
            <a:picLocks noChangeAspect="1"/>
          </p:cNvPicPr>
          <p:nvPr/>
        </p:nvPicPr>
        <p:blipFill>
          <a:blip r:embed="rId6"/>
          <a:stretch>
            <a:fillRect/>
          </a:stretch>
        </p:blipFill>
        <p:spPr>
          <a:xfrm>
            <a:off x="8424035" y="3785361"/>
            <a:ext cx="3640125" cy="716816"/>
          </a:xfrm>
          <a:prstGeom prst="rect">
            <a:avLst/>
          </a:prstGeom>
        </p:spPr>
      </p:pic>
    </p:spTree>
    <p:extLst>
      <p:ext uri="{BB962C8B-B14F-4D97-AF65-F5344CB8AC3E}">
        <p14:creationId xmlns:p14="http://schemas.microsoft.com/office/powerpoint/2010/main" val="1835212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C9C2-719F-4EBC-C0FA-B7FCEF6FCDE2}"/>
              </a:ext>
            </a:extLst>
          </p:cNvPr>
          <p:cNvSpPr>
            <a:spLocks noGrp="1"/>
          </p:cNvSpPr>
          <p:nvPr>
            <p:ph type="title"/>
          </p:nvPr>
        </p:nvSpPr>
        <p:spPr/>
        <p:txBody>
          <a:bodyPr/>
          <a:lstStyle/>
          <a:p>
            <a:r>
              <a:rPr lang="en-US" dirty="0"/>
              <a:t>Acknowledgments &amp; Contact Details</a:t>
            </a:r>
          </a:p>
        </p:txBody>
      </p:sp>
      <p:sp>
        <p:nvSpPr>
          <p:cNvPr id="3" name="Content Placeholder 2">
            <a:extLst>
              <a:ext uri="{FF2B5EF4-FFF2-40B4-BE49-F238E27FC236}">
                <a16:creationId xmlns:a16="http://schemas.microsoft.com/office/drawing/2014/main" id="{ABD5D9D3-59C7-B539-CCE5-187F36443DD4}"/>
              </a:ext>
            </a:extLst>
          </p:cNvPr>
          <p:cNvSpPr>
            <a:spLocks noGrp="1"/>
          </p:cNvSpPr>
          <p:nvPr>
            <p:ph idx="1"/>
          </p:nvPr>
        </p:nvSpPr>
        <p:spPr>
          <a:xfrm>
            <a:off x="247822" y="1702058"/>
            <a:ext cx="6328033" cy="4365067"/>
          </a:xfrm>
        </p:spPr>
        <p:txBody>
          <a:bodyPr vert="horz" lIns="91440" tIns="45720" rIns="91440" bIns="45720" rtlCol="0" anchor="t">
            <a:normAutofit/>
          </a:bodyPr>
          <a:lstStyle/>
          <a:p>
            <a:r>
              <a:rPr lang="en-US" dirty="0"/>
              <a:t>Mia Markey, PhD</a:t>
            </a:r>
          </a:p>
          <a:p>
            <a:r>
              <a:rPr lang="en-US" dirty="0"/>
              <a:t>Sophia Xu, MS2</a:t>
            </a:r>
          </a:p>
          <a:p>
            <a:r>
              <a:rPr lang="en-US" dirty="0"/>
              <a:t>Carlie Reeves, MD</a:t>
            </a:r>
          </a:p>
          <a:p>
            <a:pPr marL="0" indent="0">
              <a:buNone/>
            </a:pPr>
            <a:endParaRPr lang="en-US" dirty="0"/>
          </a:p>
          <a:p>
            <a:r>
              <a:rPr lang="en-US" dirty="0"/>
              <a:t>Texas Advanced Computing Cluster, University of Texas at Austin</a:t>
            </a:r>
          </a:p>
          <a:p>
            <a:r>
              <a:rPr lang="en-US" dirty="0">
                <a:ea typeface="Calibri"/>
                <a:cs typeface="Calibri"/>
              </a:rPr>
              <a:t>Google Cloud Platform </a:t>
            </a:r>
          </a:p>
        </p:txBody>
      </p:sp>
      <p:pic>
        <p:nvPicPr>
          <p:cNvPr id="4" name="Picture 3">
            <a:extLst>
              <a:ext uri="{FF2B5EF4-FFF2-40B4-BE49-F238E27FC236}">
                <a16:creationId xmlns:a16="http://schemas.microsoft.com/office/drawing/2014/main" id="{1A7DE2A2-83BC-4653-4A07-7049656143DD}"/>
              </a:ext>
            </a:extLst>
          </p:cNvPr>
          <p:cNvPicPr>
            <a:picLocks noChangeAspect="1"/>
          </p:cNvPicPr>
          <p:nvPr/>
        </p:nvPicPr>
        <p:blipFill>
          <a:blip r:embed="rId3"/>
          <a:stretch>
            <a:fillRect/>
          </a:stretch>
        </p:blipFill>
        <p:spPr>
          <a:xfrm>
            <a:off x="0" y="0"/>
            <a:ext cx="12192000" cy="444380"/>
          </a:xfrm>
          <a:prstGeom prst="rect">
            <a:avLst/>
          </a:prstGeom>
        </p:spPr>
      </p:pic>
      <p:sp>
        <p:nvSpPr>
          <p:cNvPr id="6" name="Content Placeholder 2">
            <a:extLst>
              <a:ext uri="{FF2B5EF4-FFF2-40B4-BE49-F238E27FC236}">
                <a16:creationId xmlns:a16="http://schemas.microsoft.com/office/drawing/2014/main" id="{3B88AC1C-9F9C-B936-DC7A-76B647704BC3}"/>
              </a:ext>
            </a:extLst>
          </p:cNvPr>
          <p:cNvSpPr txBox="1">
            <a:spLocks/>
          </p:cNvSpPr>
          <p:nvPr/>
        </p:nvSpPr>
        <p:spPr>
          <a:xfrm>
            <a:off x="6427574" y="1566133"/>
            <a:ext cx="568273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Calibri"/>
                <a:cs typeface="Calibri"/>
              </a:rPr>
              <a:t>Lia Gracey</a:t>
            </a:r>
          </a:p>
          <a:p>
            <a:pPr lvl="1"/>
            <a:r>
              <a:rPr lang="en-US" dirty="0">
                <a:ea typeface="Calibri"/>
                <a:cs typeface="Calibri"/>
                <a:hlinkClick r:id="rId4"/>
              </a:rPr>
              <a:t>lia</a:t>
            </a:r>
            <a:r>
              <a:rPr lang="en-US" dirty="0">
                <a:ea typeface="+mn-lt"/>
                <a:cs typeface="+mn-lt"/>
                <a:hlinkClick r:id="rId4"/>
              </a:rPr>
              <a:t>.gracey@austin.utexas.edu</a:t>
            </a:r>
            <a:endParaRPr lang="en-US">
              <a:ea typeface="Calibri"/>
              <a:cs typeface="Calibri"/>
            </a:endParaRPr>
          </a:p>
          <a:p>
            <a:r>
              <a:rPr lang="en-US" dirty="0">
                <a:ea typeface="Calibri"/>
                <a:cs typeface="Calibri"/>
              </a:rPr>
              <a:t>Duncan Stothers</a:t>
            </a:r>
          </a:p>
          <a:p>
            <a:pPr lvl="1"/>
            <a:r>
              <a:rPr lang="en-US" dirty="0">
                <a:ea typeface="+mn-lt"/>
                <a:cs typeface="+mn-lt"/>
                <a:hlinkClick r:id="rId5"/>
              </a:rPr>
              <a:t>duncanstothers@alumni.harvard.edu</a:t>
            </a:r>
            <a:r>
              <a:rPr lang="en-US" dirty="0">
                <a:ea typeface="+mn-lt"/>
                <a:cs typeface="+mn-lt"/>
              </a:rPr>
              <a:t> </a:t>
            </a:r>
            <a:endParaRPr lang="en-US" dirty="0">
              <a:ea typeface="Calibri"/>
              <a:cs typeface="Calibri"/>
            </a:endParaRPr>
          </a:p>
          <a:p>
            <a:pPr lvl="1"/>
            <a:endParaRPr lang="en-US" dirty="0">
              <a:ea typeface="Calibri"/>
              <a:cs typeface="Calibri"/>
            </a:endParaRPr>
          </a:p>
        </p:txBody>
      </p:sp>
      <p:pic>
        <p:nvPicPr>
          <p:cNvPr id="7" name="Picture 6">
            <a:extLst>
              <a:ext uri="{FF2B5EF4-FFF2-40B4-BE49-F238E27FC236}">
                <a16:creationId xmlns:a16="http://schemas.microsoft.com/office/drawing/2014/main" id="{041354BB-D4EF-0E02-552B-884FC2D67EB2}"/>
              </a:ext>
            </a:extLst>
          </p:cNvPr>
          <p:cNvPicPr>
            <a:picLocks noChangeAspect="1"/>
          </p:cNvPicPr>
          <p:nvPr/>
        </p:nvPicPr>
        <p:blipFill>
          <a:blip r:embed="rId6"/>
          <a:stretch>
            <a:fillRect/>
          </a:stretch>
        </p:blipFill>
        <p:spPr>
          <a:xfrm>
            <a:off x="7577782" y="5667679"/>
            <a:ext cx="3530600" cy="863600"/>
          </a:xfrm>
          <a:prstGeom prst="rect">
            <a:avLst/>
          </a:prstGeom>
        </p:spPr>
      </p:pic>
      <p:pic>
        <p:nvPicPr>
          <p:cNvPr id="9" name="Picture 8">
            <a:extLst>
              <a:ext uri="{FF2B5EF4-FFF2-40B4-BE49-F238E27FC236}">
                <a16:creationId xmlns:a16="http://schemas.microsoft.com/office/drawing/2014/main" id="{CF57CE24-A7EE-E568-4C80-03E718859B95}"/>
              </a:ext>
            </a:extLst>
          </p:cNvPr>
          <p:cNvPicPr>
            <a:picLocks noChangeAspect="1"/>
          </p:cNvPicPr>
          <p:nvPr/>
        </p:nvPicPr>
        <p:blipFill>
          <a:blip r:embed="rId7"/>
          <a:stretch>
            <a:fillRect/>
          </a:stretch>
        </p:blipFill>
        <p:spPr>
          <a:xfrm>
            <a:off x="6672313" y="3714335"/>
            <a:ext cx="5193257" cy="1743584"/>
          </a:xfrm>
          <a:prstGeom prst="rect">
            <a:avLst/>
          </a:prstGeom>
        </p:spPr>
      </p:pic>
      <p:pic>
        <p:nvPicPr>
          <p:cNvPr id="5" name="Picture 4" descr="A rainbow colored cloud with a black background&#10;&#10;AI-generated content may be incorrect.">
            <a:extLst>
              <a:ext uri="{FF2B5EF4-FFF2-40B4-BE49-F238E27FC236}">
                <a16:creationId xmlns:a16="http://schemas.microsoft.com/office/drawing/2014/main" id="{DF9C73D8-B04D-862F-1BAB-7D0B577D47F7}"/>
              </a:ext>
            </a:extLst>
          </p:cNvPr>
          <p:cNvPicPr>
            <a:picLocks noChangeAspect="1"/>
          </p:cNvPicPr>
          <p:nvPr/>
        </p:nvPicPr>
        <p:blipFill>
          <a:blip r:embed="rId8"/>
          <a:stretch>
            <a:fillRect/>
          </a:stretch>
        </p:blipFill>
        <p:spPr>
          <a:xfrm>
            <a:off x="3410107" y="4377170"/>
            <a:ext cx="1694034" cy="893461"/>
          </a:xfrm>
          <a:prstGeom prst="rect">
            <a:avLst/>
          </a:prstGeom>
        </p:spPr>
      </p:pic>
    </p:spTree>
    <p:extLst>
      <p:ext uri="{BB962C8B-B14F-4D97-AF65-F5344CB8AC3E}">
        <p14:creationId xmlns:p14="http://schemas.microsoft.com/office/powerpoint/2010/main" val="3682844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A7B5A-0F29-F449-5F79-D45694480657}"/>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E6D60738-4D3E-6BF9-83BF-FCFC0A0A8975}"/>
              </a:ext>
            </a:extLst>
          </p:cNvPr>
          <p:cNvSpPr>
            <a:spLocks noGrp="1"/>
          </p:cNvSpPr>
          <p:nvPr>
            <p:ph idx="1"/>
          </p:nvPr>
        </p:nvSpPr>
        <p:spPr>
          <a:xfrm>
            <a:off x="838200" y="1416050"/>
            <a:ext cx="10515600" cy="4560383"/>
          </a:xfrm>
        </p:spPr>
        <p:txBody>
          <a:bodyPr vert="horz" lIns="91440" tIns="45720" rIns="91440" bIns="45720" rtlCol="0" anchor="t">
            <a:normAutofit lnSpcReduction="10000"/>
          </a:bodyPr>
          <a:lstStyle/>
          <a:p>
            <a:r>
              <a:rPr lang="en-US" dirty="0"/>
              <a:t>Lia Gracey, MD, PhD</a:t>
            </a:r>
          </a:p>
          <a:p>
            <a:pPr lvl="1"/>
            <a:r>
              <a:rPr lang="en-US" dirty="0"/>
              <a:t>Member, Image Collection Work Group, American Academy of Dermatology (Honoraria)</a:t>
            </a:r>
          </a:p>
          <a:p>
            <a:pPr lvl="1"/>
            <a:r>
              <a:rPr lang="en-US" dirty="0"/>
              <a:t>Member, Teledermatology Committee, American Academy of Dermatology</a:t>
            </a:r>
          </a:p>
          <a:p>
            <a:pPr lvl="1"/>
            <a:r>
              <a:rPr lang="en-US" dirty="0"/>
              <a:t>Chair, Annual Awards Committee, Women’s Dermatologic Society</a:t>
            </a:r>
          </a:p>
          <a:p>
            <a:pPr lvl="1"/>
            <a:r>
              <a:rPr lang="en-US" dirty="0"/>
              <a:t>Robert A. Winn Excellence in Clinical Trials Career Development Award (Grant)</a:t>
            </a:r>
          </a:p>
          <a:p>
            <a:pPr lvl="1"/>
            <a:endParaRPr lang="en-US" dirty="0"/>
          </a:p>
          <a:p>
            <a:r>
              <a:rPr lang="en-US" dirty="0"/>
              <a:t>Duncan Stothers, AB - Computer Science (Honors)</a:t>
            </a:r>
            <a:endParaRPr lang="en-US" dirty="0">
              <a:ea typeface="Calibri"/>
              <a:cs typeface="Calibri"/>
            </a:endParaRPr>
          </a:p>
          <a:p>
            <a:pPr lvl="1"/>
            <a:r>
              <a:rPr lang="en-US" dirty="0">
                <a:ea typeface="Calibri"/>
                <a:cs typeface="Calibri"/>
              </a:rPr>
              <a:t>Google Health – Machine Learning Software Engineer</a:t>
            </a:r>
          </a:p>
          <a:p>
            <a:pPr lvl="1"/>
            <a:r>
              <a:rPr lang="en-US" dirty="0">
                <a:ea typeface="Calibri"/>
                <a:cs typeface="Calibri"/>
              </a:rPr>
              <a:t>Google Tensor SoC – Machine Learning Software Engineer</a:t>
            </a:r>
          </a:p>
          <a:p>
            <a:pPr lvl="1"/>
            <a:r>
              <a:rPr lang="en-US" dirty="0">
                <a:ea typeface="Calibri"/>
                <a:cs typeface="Calibri"/>
              </a:rPr>
              <a:t>Mary Gordon Roberts Research Fellowship at Harvard University (Grant)</a:t>
            </a:r>
          </a:p>
          <a:p>
            <a:pPr lvl="1"/>
            <a:r>
              <a:rPr lang="en-US" sz="2200" dirty="0">
                <a:ea typeface="Calibri"/>
                <a:cs typeface="Calibri"/>
              </a:rPr>
              <a:t>Founder, Frontier Medical AI Foundation </a:t>
            </a:r>
            <a:endParaRPr lang="en-US" dirty="0">
              <a:ea typeface="Calibri"/>
              <a:cs typeface="Calibri"/>
            </a:endParaRPr>
          </a:p>
          <a:p>
            <a:pPr lvl="1"/>
            <a:endParaRPr lang="en-US" dirty="0">
              <a:ea typeface="Calibri"/>
              <a:cs typeface="Calibri"/>
            </a:endParaRPr>
          </a:p>
        </p:txBody>
      </p:sp>
      <p:pic>
        <p:nvPicPr>
          <p:cNvPr id="4" name="Picture 3">
            <a:extLst>
              <a:ext uri="{FF2B5EF4-FFF2-40B4-BE49-F238E27FC236}">
                <a16:creationId xmlns:a16="http://schemas.microsoft.com/office/drawing/2014/main" id="{1F88D21E-B56E-58BD-F262-824A3F5FEDA3}"/>
              </a:ext>
            </a:extLst>
          </p:cNvPr>
          <p:cNvPicPr>
            <a:picLocks noChangeAspect="1"/>
          </p:cNvPicPr>
          <p:nvPr/>
        </p:nvPicPr>
        <p:blipFill>
          <a:blip r:embed="rId3"/>
          <a:stretch>
            <a:fillRect/>
          </a:stretch>
        </p:blipFill>
        <p:spPr>
          <a:xfrm>
            <a:off x="0" y="0"/>
            <a:ext cx="12192000" cy="444380"/>
          </a:xfrm>
          <a:prstGeom prst="rect">
            <a:avLst/>
          </a:prstGeom>
        </p:spPr>
      </p:pic>
    </p:spTree>
    <p:extLst>
      <p:ext uri="{BB962C8B-B14F-4D97-AF65-F5344CB8AC3E}">
        <p14:creationId xmlns:p14="http://schemas.microsoft.com/office/powerpoint/2010/main" val="1731962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44D75-24AD-5D52-FC92-AD3E977736D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B49D8BF-AFD0-61D7-A3CF-BE1B15CA3192}"/>
              </a:ext>
            </a:extLst>
          </p:cNvPr>
          <p:cNvPicPr>
            <a:picLocks noChangeAspect="1"/>
          </p:cNvPicPr>
          <p:nvPr/>
        </p:nvPicPr>
        <p:blipFill>
          <a:blip r:embed="rId3"/>
          <a:stretch>
            <a:fillRect/>
          </a:stretch>
        </p:blipFill>
        <p:spPr>
          <a:xfrm>
            <a:off x="5334000" y="444380"/>
            <a:ext cx="6858000" cy="6858000"/>
          </a:xfrm>
          <a:prstGeom prst="rect">
            <a:avLst/>
          </a:prstGeom>
        </p:spPr>
      </p:pic>
      <p:pic>
        <p:nvPicPr>
          <p:cNvPr id="3" name="Picture 2">
            <a:extLst>
              <a:ext uri="{FF2B5EF4-FFF2-40B4-BE49-F238E27FC236}">
                <a16:creationId xmlns:a16="http://schemas.microsoft.com/office/drawing/2014/main" id="{B9BBA182-8A89-82E3-EAE4-51D206C6DCCC}"/>
              </a:ext>
            </a:extLst>
          </p:cNvPr>
          <p:cNvPicPr>
            <a:picLocks noChangeAspect="1"/>
          </p:cNvPicPr>
          <p:nvPr/>
        </p:nvPicPr>
        <p:blipFill>
          <a:blip r:embed="rId4"/>
          <a:stretch>
            <a:fillRect/>
          </a:stretch>
        </p:blipFill>
        <p:spPr>
          <a:xfrm>
            <a:off x="0" y="0"/>
            <a:ext cx="12192000" cy="444380"/>
          </a:xfrm>
          <a:prstGeom prst="rect">
            <a:avLst/>
          </a:prstGeom>
        </p:spPr>
      </p:pic>
      <p:pic>
        <p:nvPicPr>
          <p:cNvPr id="17" name="Picture 16">
            <a:extLst>
              <a:ext uri="{FF2B5EF4-FFF2-40B4-BE49-F238E27FC236}">
                <a16:creationId xmlns:a16="http://schemas.microsoft.com/office/drawing/2014/main" id="{04E53C29-3051-6944-1D9F-30A1C837B5A6}"/>
              </a:ext>
            </a:extLst>
          </p:cNvPr>
          <p:cNvPicPr>
            <a:picLocks noChangeAspect="1"/>
          </p:cNvPicPr>
          <p:nvPr/>
        </p:nvPicPr>
        <p:blipFill>
          <a:blip r:embed="rId5"/>
          <a:stretch>
            <a:fillRect/>
          </a:stretch>
        </p:blipFill>
        <p:spPr>
          <a:xfrm>
            <a:off x="0" y="444380"/>
            <a:ext cx="4552006" cy="6858000"/>
          </a:xfrm>
          <a:prstGeom prst="rect">
            <a:avLst/>
          </a:prstGeom>
        </p:spPr>
      </p:pic>
      <p:pic>
        <p:nvPicPr>
          <p:cNvPr id="11" name="Picture 10">
            <a:extLst>
              <a:ext uri="{FF2B5EF4-FFF2-40B4-BE49-F238E27FC236}">
                <a16:creationId xmlns:a16="http://schemas.microsoft.com/office/drawing/2014/main" id="{509F8249-111E-D193-EDB9-593F4BD91AD9}"/>
              </a:ext>
            </a:extLst>
          </p:cNvPr>
          <p:cNvPicPr>
            <a:picLocks noChangeAspect="1"/>
          </p:cNvPicPr>
          <p:nvPr/>
        </p:nvPicPr>
        <p:blipFill>
          <a:blip r:embed="rId6"/>
          <a:stretch>
            <a:fillRect/>
          </a:stretch>
        </p:blipFill>
        <p:spPr>
          <a:xfrm>
            <a:off x="0" y="444380"/>
            <a:ext cx="7772400" cy="5130998"/>
          </a:xfrm>
          <a:prstGeom prst="rect">
            <a:avLst/>
          </a:prstGeom>
        </p:spPr>
      </p:pic>
      <p:pic>
        <p:nvPicPr>
          <p:cNvPr id="13" name="Picture 12">
            <a:extLst>
              <a:ext uri="{FF2B5EF4-FFF2-40B4-BE49-F238E27FC236}">
                <a16:creationId xmlns:a16="http://schemas.microsoft.com/office/drawing/2014/main" id="{7FBFAE0F-904C-2735-6A92-E5F8A91ECC2D}"/>
              </a:ext>
            </a:extLst>
          </p:cNvPr>
          <p:cNvPicPr>
            <a:picLocks noChangeAspect="1"/>
          </p:cNvPicPr>
          <p:nvPr/>
        </p:nvPicPr>
        <p:blipFill>
          <a:blip r:embed="rId7"/>
          <a:stretch>
            <a:fillRect/>
          </a:stretch>
        </p:blipFill>
        <p:spPr>
          <a:xfrm>
            <a:off x="5334000" y="444380"/>
            <a:ext cx="6858000" cy="6858000"/>
          </a:xfrm>
          <a:prstGeom prst="rect">
            <a:avLst/>
          </a:prstGeom>
        </p:spPr>
      </p:pic>
      <p:grpSp>
        <p:nvGrpSpPr>
          <p:cNvPr id="5" name="Group 4">
            <a:extLst>
              <a:ext uri="{FF2B5EF4-FFF2-40B4-BE49-F238E27FC236}">
                <a16:creationId xmlns:a16="http://schemas.microsoft.com/office/drawing/2014/main" id="{061B7ED7-6AE3-C273-944C-B97279074360}"/>
              </a:ext>
            </a:extLst>
          </p:cNvPr>
          <p:cNvGrpSpPr/>
          <p:nvPr/>
        </p:nvGrpSpPr>
        <p:grpSpPr>
          <a:xfrm>
            <a:off x="3417244" y="0"/>
            <a:ext cx="7322790" cy="6858000"/>
            <a:chOff x="3417244" y="0"/>
            <a:chExt cx="7322790" cy="6858000"/>
          </a:xfrm>
        </p:grpSpPr>
        <p:pic>
          <p:nvPicPr>
            <p:cNvPr id="23" name="Picture 22">
              <a:extLst>
                <a:ext uri="{FF2B5EF4-FFF2-40B4-BE49-F238E27FC236}">
                  <a16:creationId xmlns:a16="http://schemas.microsoft.com/office/drawing/2014/main" id="{1D10B9CA-CCFE-E0F1-6855-4759EBE3056F}"/>
                </a:ext>
              </a:extLst>
            </p:cNvPr>
            <p:cNvPicPr>
              <a:picLocks noChangeAspect="1"/>
            </p:cNvPicPr>
            <p:nvPr/>
          </p:nvPicPr>
          <p:blipFill>
            <a:blip r:embed="rId8"/>
            <a:stretch>
              <a:fillRect/>
            </a:stretch>
          </p:blipFill>
          <p:spPr>
            <a:xfrm>
              <a:off x="3417244" y="0"/>
              <a:ext cx="5357512" cy="6858000"/>
            </a:xfrm>
            <a:prstGeom prst="rect">
              <a:avLst/>
            </a:prstGeom>
          </p:spPr>
        </p:pic>
        <p:sp>
          <p:nvSpPr>
            <p:cNvPr id="2" name="TextBox 1">
              <a:extLst>
                <a:ext uri="{FF2B5EF4-FFF2-40B4-BE49-F238E27FC236}">
                  <a16:creationId xmlns:a16="http://schemas.microsoft.com/office/drawing/2014/main" id="{8FADAAE7-5D94-6AD9-11D7-7818545BBD6E}"/>
                </a:ext>
              </a:extLst>
            </p:cNvPr>
            <p:cNvSpPr txBox="1"/>
            <p:nvPr/>
          </p:nvSpPr>
          <p:spPr>
            <a:xfrm>
              <a:off x="8774756" y="6413620"/>
              <a:ext cx="1965278" cy="369332"/>
            </a:xfrm>
            <a:prstGeom prst="rect">
              <a:avLst/>
            </a:prstGeom>
            <a:noFill/>
          </p:spPr>
          <p:txBody>
            <a:bodyPr wrap="square" rtlCol="0">
              <a:spAutoFit/>
            </a:bodyPr>
            <a:lstStyle/>
            <a:p>
              <a:r>
                <a:rPr lang="en-US" dirty="0">
                  <a:solidFill>
                    <a:schemeClr val="bg1"/>
                  </a:solidFill>
                </a:rPr>
                <a:t>Novartis</a:t>
              </a:r>
            </a:p>
          </p:txBody>
        </p:sp>
      </p:grpSp>
    </p:spTree>
    <p:extLst>
      <p:ext uri="{BB962C8B-B14F-4D97-AF65-F5344CB8AC3E}">
        <p14:creationId xmlns:p14="http://schemas.microsoft.com/office/powerpoint/2010/main" val="17549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E31164-615D-7935-C7FD-8C4A0EC96197}"/>
              </a:ext>
            </a:extLst>
          </p:cNvPr>
          <p:cNvSpPr>
            <a:spLocks noGrp="1"/>
          </p:cNvSpPr>
          <p:nvPr>
            <p:ph type="title"/>
          </p:nvPr>
        </p:nvSpPr>
        <p:spPr/>
        <p:txBody>
          <a:bodyPr/>
          <a:lstStyle/>
          <a:p>
            <a:r>
              <a:rPr lang="en-US" dirty="0"/>
              <a:t>Body surface area</a:t>
            </a:r>
          </a:p>
        </p:txBody>
      </p:sp>
      <p:pic>
        <p:nvPicPr>
          <p:cNvPr id="7" name="Content Placeholder 6">
            <a:extLst>
              <a:ext uri="{FF2B5EF4-FFF2-40B4-BE49-F238E27FC236}">
                <a16:creationId xmlns:a16="http://schemas.microsoft.com/office/drawing/2014/main" id="{A75A6C28-2B47-9D3A-B833-65429B76A5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3038" y="2322803"/>
            <a:ext cx="5638639" cy="3595105"/>
          </a:xfrm>
          <a:prstGeom prst="rect">
            <a:avLst/>
          </a:prstGeom>
        </p:spPr>
      </p:pic>
      <p:sp>
        <p:nvSpPr>
          <p:cNvPr id="9" name="TextBox 8">
            <a:extLst>
              <a:ext uri="{FF2B5EF4-FFF2-40B4-BE49-F238E27FC236}">
                <a16:creationId xmlns:a16="http://schemas.microsoft.com/office/drawing/2014/main" id="{B92AFABE-C518-F26F-717E-81237258AC00}"/>
              </a:ext>
            </a:extLst>
          </p:cNvPr>
          <p:cNvSpPr txBox="1"/>
          <p:nvPr/>
        </p:nvSpPr>
        <p:spPr>
          <a:xfrm>
            <a:off x="3183038" y="6111240"/>
            <a:ext cx="4894162" cy="369332"/>
          </a:xfrm>
          <a:prstGeom prst="rect">
            <a:avLst/>
          </a:prstGeom>
          <a:noFill/>
        </p:spPr>
        <p:txBody>
          <a:bodyPr wrap="square" rtlCol="0">
            <a:spAutoFit/>
          </a:bodyPr>
          <a:lstStyle/>
          <a:p>
            <a:r>
              <a:rPr lang="en-US" dirty="0"/>
              <a:t>National Psoriasis Foundation</a:t>
            </a:r>
          </a:p>
        </p:txBody>
      </p:sp>
      <p:pic>
        <p:nvPicPr>
          <p:cNvPr id="2" name="Picture 1">
            <a:extLst>
              <a:ext uri="{FF2B5EF4-FFF2-40B4-BE49-F238E27FC236}">
                <a16:creationId xmlns:a16="http://schemas.microsoft.com/office/drawing/2014/main" id="{1CEF1783-CDB8-00B0-5420-09E0865BE9C4}"/>
              </a:ext>
            </a:extLst>
          </p:cNvPr>
          <p:cNvPicPr>
            <a:picLocks noChangeAspect="1"/>
          </p:cNvPicPr>
          <p:nvPr/>
        </p:nvPicPr>
        <p:blipFill>
          <a:blip r:embed="rId4"/>
          <a:stretch>
            <a:fillRect/>
          </a:stretch>
        </p:blipFill>
        <p:spPr>
          <a:xfrm>
            <a:off x="0" y="0"/>
            <a:ext cx="12192000" cy="444380"/>
          </a:xfrm>
          <a:prstGeom prst="rect">
            <a:avLst/>
          </a:prstGeom>
        </p:spPr>
      </p:pic>
      <p:grpSp>
        <p:nvGrpSpPr>
          <p:cNvPr id="6" name="Group 5">
            <a:extLst>
              <a:ext uri="{FF2B5EF4-FFF2-40B4-BE49-F238E27FC236}">
                <a16:creationId xmlns:a16="http://schemas.microsoft.com/office/drawing/2014/main" id="{F65D2A2F-AD05-6209-5593-A3DB37E268E1}"/>
              </a:ext>
            </a:extLst>
          </p:cNvPr>
          <p:cNvGrpSpPr/>
          <p:nvPr/>
        </p:nvGrpSpPr>
        <p:grpSpPr>
          <a:xfrm>
            <a:off x="241196" y="2001078"/>
            <a:ext cx="11709608" cy="4757531"/>
            <a:chOff x="241196" y="2001078"/>
            <a:chExt cx="11709608" cy="4757531"/>
          </a:xfrm>
        </p:grpSpPr>
        <p:sp>
          <p:nvSpPr>
            <p:cNvPr id="4" name="Rectangle 3">
              <a:extLst>
                <a:ext uri="{FF2B5EF4-FFF2-40B4-BE49-F238E27FC236}">
                  <a16:creationId xmlns:a16="http://schemas.microsoft.com/office/drawing/2014/main" id="{CE3DFF04-9539-EB4B-C71E-0D524E1EA335}"/>
                </a:ext>
              </a:extLst>
            </p:cNvPr>
            <p:cNvSpPr/>
            <p:nvPr/>
          </p:nvSpPr>
          <p:spPr>
            <a:xfrm>
              <a:off x="1205948" y="2001078"/>
              <a:ext cx="8269356" cy="475753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Content Placeholder 6">
              <a:extLst>
                <a:ext uri="{FF2B5EF4-FFF2-40B4-BE49-F238E27FC236}">
                  <a16:creationId xmlns:a16="http://schemas.microsoft.com/office/drawing/2014/main" id="{92F96776-7407-B3D0-0D3A-FA6236A4EBDD}"/>
                </a:ext>
              </a:extLst>
            </p:cNvPr>
            <p:cNvPicPr>
              <a:picLocks noChangeAspect="1"/>
            </p:cNvPicPr>
            <p:nvPr/>
          </p:nvPicPr>
          <p:blipFill>
            <a:blip r:embed="rId5"/>
            <a:stretch>
              <a:fillRect/>
            </a:stretch>
          </p:blipFill>
          <p:spPr>
            <a:xfrm>
              <a:off x="241196" y="2628258"/>
              <a:ext cx="11709608" cy="2984194"/>
            </a:xfrm>
            <a:prstGeom prst="rect">
              <a:avLst/>
            </a:prstGeom>
          </p:spPr>
        </p:pic>
      </p:grpSp>
    </p:spTree>
    <p:extLst>
      <p:ext uri="{BB962C8B-B14F-4D97-AF65-F5344CB8AC3E}">
        <p14:creationId xmlns:p14="http://schemas.microsoft.com/office/powerpoint/2010/main" val="348390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0888-9A28-C5CD-A6B3-88B5BC6F1F68}"/>
              </a:ext>
            </a:extLst>
          </p:cNvPr>
          <p:cNvSpPr>
            <a:spLocks noGrp="1"/>
          </p:cNvSpPr>
          <p:nvPr>
            <p:ph type="title"/>
          </p:nvPr>
        </p:nvSpPr>
        <p:spPr/>
        <p:txBody>
          <a:bodyPr/>
          <a:lstStyle/>
          <a:p>
            <a:r>
              <a:rPr lang="en-US" dirty="0"/>
              <a:t>Body surface area estimation error</a:t>
            </a:r>
          </a:p>
        </p:txBody>
      </p:sp>
      <p:pic>
        <p:nvPicPr>
          <p:cNvPr id="5" name="Content Placeholder 4">
            <a:extLst>
              <a:ext uri="{FF2B5EF4-FFF2-40B4-BE49-F238E27FC236}">
                <a16:creationId xmlns:a16="http://schemas.microsoft.com/office/drawing/2014/main" id="{2A5CF115-0B05-268F-A04E-FE9546354846}"/>
              </a:ext>
            </a:extLst>
          </p:cNvPr>
          <p:cNvPicPr>
            <a:picLocks noGrp="1" noChangeAspect="1"/>
          </p:cNvPicPr>
          <p:nvPr>
            <p:ph idx="1"/>
          </p:nvPr>
        </p:nvPicPr>
        <p:blipFill>
          <a:blip r:embed="rId3"/>
          <a:stretch>
            <a:fillRect/>
          </a:stretch>
        </p:blipFill>
        <p:spPr>
          <a:xfrm>
            <a:off x="1154215" y="1470248"/>
            <a:ext cx="9883570" cy="2852989"/>
          </a:xfrm>
        </p:spPr>
      </p:pic>
      <p:sp>
        <p:nvSpPr>
          <p:cNvPr id="6" name="TextBox 5">
            <a:extLst>
              <a:ext uri="{FF2B5EF4-FFF2-40B4-BE49-F238E27FC236}">
                <a16:creationId xmlns:a16="http://schemas.microsoft.com/office/drawing/2014/main" id="{FDB893DF-B3EE-A147-519F-C5652CC670DA}"/>
              </a:ext>
            </a:extLst>
          </p:cNvPr>
          <p:cNvSpPr txBox="1"/>
          <p:nvPr/>
        </p:nvSpPr>
        <p:spPr>
          <a:xfrm>
            <a:off x="957358" y="4323237"/>
            <a:ext cx="10396442" cy="461665"/>
          </a:xfrm>
          <a:prstGeom prst="rect">
            <a:avLst/>
          </a:prstGeom>
          <a:noFill/>
        </p:spPr>
        <p:txBody>
          <a:bodyPr wrap="square" rtlCol="0">
            <a:spAutoFit/>
          </a:bodyPr>
          <a:lstStyle/>
          <a:p>
            <a:r>
              <a:rPr lang="en-US" sz="1200" dirty="0"/>
              <a:t>Yoo KH, Jeong GJ, Park JH, Park SH, Li K </a:t>
            </a:r>
            <a:r>
              <a:rPr lang="en-US" sz="1200" dirty="0" err="1"/>
              <a:t>sok</a:t>
            </a:r>
            <a:r>
              <a:rPr lang="en-US" sz="1200" dirty="0"/>
              <a:t>. Estimation error of the body surface area in psoriasis: a comparative study of physician and computer-assisted image analysis (ImageJ). </a:t>
            </a:r>
            <a:r>
              <a:rPr lang="en-US" sz="1200" i="1" dirty="0"/>
              <a:t>Clin Exp Dermatol</a:t>
            </a:r>
            <a:r>
              <a:rPr lang="en-US" sz="1200" dirty="0"/>
              <a:t>. 2022;47(7):1298-1306. doi:10.1111/ced.15148 </a:t>
            </a:r>
          </a:p>
        </p:txBody>
      </p:sp>
      <p:pic>
        <p:nvPicPr>
          <p:cNvPr id="3" name="Picture 2">
            <a:extLst>
              <a:ext uri="{FF2B5EF4-FFF2-40B4-BE49-F238E27FC236}">
                <a16:creationId xmlns:a16="http://schemas.microsoft.com/office/drawing/2014/main" id="{915BE300-F4E6-EE7C-1C80-4601FB3A49AA}"/>
              </a:ext>
            </a:extLst>
          </p:cNvPr>
          <p:cNvPicPr>
            <a:picLocks noChangeAspect="1"/>
          </p:cNvPicPr>
          <p:nvPr/>
        </p:nvPicPr>
        <p:blipFill>
          <a:blip r:embed="rId4"/>
          <a:stretch>
            <a:fillRect/>
          </a:stretch>
        </p:blipFill>
        <p:spPr>
          <a:xfrm>
            <a:off x="0" y="0"/>
            <a:ext cx="12192000" cy="444380"/>
          </a:xfrm>
          <a:prstGeom prst="rect">
            <a:avLst/>
          </a:prstGeom>
        </p:spPr>
      </p:pic>
      <p:grpSp>
        <p:nvGrpSpPr>
          <p:cNvPr id="9" name="Group 8">
            <a:extLst>
              <a:ext uri="{FF2B5EF4-FFF2-40B4-BE49-F238E27FC236}">
                <a16:creationId xmlns:a16="http://schemas.microsoft.com/office/drawing/2014/main" id="{E2D3D286-B713-A1AF-8A26-9F2EA5961CF3}"/>
              </a:ext>
            </a:extLst>
          </p:cNvPr>
          <p:cNvGrpSpPr/>
          <p:nvPr/>
        </p:nvGrpSpPr>
        <p:grpSpPr>
          <a:xfrm>
            <a:off x="838200" y="1470248"/>
            <a:ext cx="10515600" cy="4706715"/>
            <a:chOff x="838200" y="1470248"/>
            <a:chExt cx="10515600" cy="4706715"/>
          </a:xfrm>
        </p:grpSpPr>
        <p:sp>
          <p:nvSpPr>
            <p:cNvPr id="8" name="Rectangle 7">
              <a:extLst>
                <a:ext uri="{FF2B5EF4-FFF2-40B4-BE49-F238E27FC236}">
                  <a16:creationId xmlns:a16="http://schemas.microsoft.com/office/drawing/2014/main" id="{BB4954A9-A279-2ECE-1E17-B7957192CCB8}"/>
                </a:ext>
              </a:extLst>
            </p:cNvPr>
            <p:cNvSpPr/>
            <p:nvPr/>
          </p:nvSpPr>
          <p:spPr>
            <a:xfrm>
              <a:off x="838200" y="1470248"/>
              <a:ext cx="10515600" cy="34595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Content Placeholder 6">
              <a:extLst>
                <a:ext uri="{FF2B5EF4-FFF2-40B4-BE49-F238E27FC236}">
                  <a16:creationId xmlns:a16="http://schemas.microsoft.com/office/drawing/2014/main" id="{CB5A81BD-2CFC-FD1F-91FA-C8B21FC47BBA}"/>
                </a:ext>
              </a:extLst>
            </p:cNvPr>
            <p:cNvPicPr>
              <a:picLocks noChangeAspect="1"/>
            </p:cNvPicPr>
            <p:nvPr/>
          </p:nvPicPr>
          <p:blipFill>
            <a:blip r:embed="rId5"/>
            <a:stretch>
              <a:fillRect/>
            </a:stretch>
          </p:blipFill>
          <p:spPr>
            <a:xfrm>
              <a:off x="1197064" y="1825625"/>
              <a:ext cx="4463872" cy="4351338"/>
            </a:xfrm>
            <a:prstGeom prst="rect">
              <a:avLst/>
            </a:prstGeom>
          </p:spPr>
        </p:pic>
        <p:pic>
          <p:nvPicPr>
            <p:cNvPr id="7" name="Content Placeholder 8">
              <a:extLst>
                <a:ext uri="{FF2B5EF4-FFF2-40B4-BE49-F238E27FC236}">
                  <a16:creationId xmlns:a16="http://schemas.microsoft.com/office/drawing/2014/main" id="{D59F0C4E-535D-733E-9C4B-BBA7FB4DAF35}"/>
                </a:ext>
              </a:extLst>
            </p:cNvPr>
            <p:cNvPicPr>
              <a:picLocks noChangeAspect="1"/>
            </p:cNvPicPr>
            <p:nvPr/>
          </p:nvPicPr>
          <p:blipFill>
            <a:blip r:embed="rId6"/>
            <a:stretch>
              <a:fillRect/>
            </a:stretch>
          </p:blipFill>
          <p:spPr>
            <a:xfrm>
              <a:off x="6987827" y="1825625"/>
              <a:ext cx="3550345" cy="4351338"/>
            </a:xfrm>
            <a:prstGeom prst="rect">
              <a:avLst/>
            </a:prstGeom>
          </p:spPr>
        </p:pic>
      </p:grpSp>
    </p:spTree>
    <p:extLst>
      <p:ext uri="{BB962C8B-B14F-4D97-AF65-F5344CB8AC3E}">
        <p14:creationId xmlns:p14="http://schemas.microsoft.com/office/powerpoint/2010/main" val="167601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C61CE2-B6D0-9CE1-42D1-DD3C60495BEE}"/>
              </a:ext>
            </a:extLst>
          </p:cNvPr>
          <p:cNvSpPr>
            <a:spLocks noGrp="1"/>
          </p:cNvSpPr>
          <p:nvPr>
            <p:ph type="title"/>
          </p:nvPr>
        </p:nvSpPr>
        <p:spPr/>
        <p:txBody>
          <a:bodyPr/>
          <a:lstStyle/>
          <a:p>
            <a:r>
              <a:rPr lang="en-US" dirty="0"/>
              <a:t>Prior work</a:t>
            </a:r>
          </a:p>
        </p:txBody>
      </p:sp>
      <p:grpSp>
        <p:nvGrpSpPr>
          <p:cNvPr id="8" name="Group 7">
            <a:extLst>
              <a:ext uri="{FF2B5EF4-FFF2-40B4-BE49-F238E27FC236}">
                <a16:creationId xmlns:a16="http://schemas.microsoft.com/office/drawing/2014/main" id="{62EBC7FC-F301-0275-2C61-CD3079EDAC96}"/>
              </a:ext>
            </a:extLst>
          </p:cNvPr>
          <p:cNvGrpSpPr/>
          <p:nvPr/>
        </p:nvGrpSpPr>
        <p:grpSpPr>
          <a:xfrm>
            <a:off x="266701" y="2603500"/>
            <a:ext cx="11798298" cy="4254500"/>
            <a:chOff x="266701" y="2603500"/>
            <a:chExt cx="11798298" cy="4254500"/>
          </a:xfrm>
        </p:grpSpPr>
        <p:pic>
          <p:nvPicPr>
            <p:cNvPr id="3" name="Picture 2">
              <a:extLst>
                <a:ext uri="{FF2B5EF4-FFF2-40B4-BE49-F238E27FC236}">
                  <a16:creationId xmlns:a16="http://schemas.microsoft.com/office/drawing/2014/main" id="{31C30CA0-B883-8D9A-4AC3-BC5F13B0A89D}"/>
                </a:ext>
              </a:extLst>
            </p:cNvPr>
            <p:cNvPicPr>
              <a:picLocks noChangeAspect="1"/>
            </p:cNvPicPr>
            <p:nvPr/>
          </p:nvPicPr>
          <p:blipFill>
            <a:blip r:embed="rId3"/>
            <a:stretch>
              <a:fillRect/>
            </a:stretch>
          </p:blipFill>
          <p:spPr>
            <a:xfrm>
              <a:off x="8051799" y="2603500"/>
              <a:ext cx="4013200" cy="4254500"/>
            </a:xfrm>
            <a:prstGeom prst="rect">
              <a:avLst/>
            </a:prstGeom>
          </p:spPr>
        </p:pic>
        <p:pic>
          <p:nvPicPr>
            <p:cNvPr id="7" name="Picture 6">
              <a:extLst>
                <a:ext uri="{FF2B5EF4-FFF2-40B4-BE49-F238E27FC236}">
                  <a16:creationId xmlns:a16="http://schemas.microsoft.com/office/drawing/2014/main" id="{1CD8172D-CD40-DC12-C818-BA20900E0F6B}"/>
                </a:ext>
              </a:extLst>
            </p:cNvPr>
            <p:cNvPicPr>
              <a:picLocks noChangeAspect="1"/>
            </p:cNvPicPr>
            <p:nvPr/>
          </p:nvPicPr>
          <p:blipFill>
            <a:blip r:embed="rId4"/>
            <a:stretch>
              <a:fillRect/>
            </a:stretch>
          </p:blipFill>
          <p:spPr>
            <a:xfrm>
              <a:off x="266701" y="4085360"/>
              <a:ext cx="7772400" cy="2614210"/>
            </a:xfrm>
            <a:prstGeom prst="rect">
              <a:avLst/>
            </a:prstGeom>
          </p:spPr>
        </p:pic>
      </p:grpSp>
      <p:pic>
        <p:nvPicPr>
          <p:cNvPr id="4" name="Picture 3">
            <a:extLst>
              <a:ext uri="{FF2B5EF4-FFF2-40B4-BE49-F238E27FC236}">
                <a16:creationId xmlns:a16="http://schemas.microsoft.com/office/drawing/2014/main" id="{F25B1932-8394-88D4-0563-EE676B4A4AC9}"/>
              </a:ext>
            </a:extLst>
          </p:cNvPr>
          <p:cNvPicPr>
            <a:picLocks noChangeAspect="1"/>
          </p:cNvPicPr>
          <p:nvPr/>
        </p:nvPicPr>
        <p:blipFill>
          <a:blip r:embed="rId5"/>
          <a:stretch>
            <a:fillRect/>
          </a:stretch>
        </p:blipFill>
        <p:spPr>
          <a:xfrm>
            <a:off x="127001" y="1590285"/>
            <a:ext cx="7772400" cy="2291558"/>
          </a:xfrm>
          <a:prstGeom prst="rect">
            <a:avLst/>
          </a:prstGeom>
        </p:spPr>
      </p:pic>
      <p:pic>
        <p:nvPicPr>
          <p:cNvPr id="2" name="Picture 1">
            <a:extLst>
              <a:ext uri="{FF2B5EF4-FFF2-40B4-BE49-F238E27FC236}">
                <a16:creationId xmlns:a16="http://schemas.microsoft.com/office/drawing/2014/main" id="{4073C0DF-B3F3-F584-5880-2D769962EB0C}"/>
              </a:ext>
            </a:extLst>
          </p:cNvPr>
          <p:cNvPicPr>
            <a:picLocks noChangeAspect="1"/>
          </p:cNvPicPr>
          <p:nvPr/>
        </p:nvPicPr>
        <p:blipFill>
          <a:blip r:embed="rId6"/>
          <a:stretch>
            <a:fillRect/>
          </a:stretch>
        </p:blipFill>
        <p:spPr>
          <a:xfrm>
            <a:off x="0" y="0"/>
            <a:ext cx="12192000" cy="444380"/>
          </a:xfrm>
          <a:prstGeom prst="rect">
            <a:avLst/>
          </a:prstGeom>
        </p:spPr>
      </p:pic>
    </p:spTree>
    <p:extLst>
      <p:ext uri="{BB962C8B-B14F-4D97-AF65-F5344CB8AC3E}">
        <p14:creationId xmlns:p14="http://schemas.microsoft.com/office/powerpoint/2010/main" val="47902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429-850D-3044-4418-2D547FFA7322}"/>
              </a:ext>
            </a:extLst>
          </p:cNvPr>
          <p:cNvSpPr>
            <a:spLocks noGrp="1"/>
          </p:cNvSpPr>
          <p:nvPr>
            <p:ph type="title"/>
          </p:nvPr>
        </p:nvSpPr>
        <p:spPr>
          <a:xfrm>
            <a:off x="838200" y="492124"/>
            <a:ext cx="10515600" cy="1325563"/>
          </a:xfrm>
        </p:spPr>
        <p:txBody>
          <a:bodyPr/>
          <a:lstStyle/>
          <a:p>
            <a:r>
              <a:rPr lang="en-US" dirty="0"/>
              <a:t>Variability assessing psoriasis in skin of color</a:t>
            </a:r>
          </a:p>
        </p:txBody>
      </p:sp>
      <p:pic>
        <p:nvPicPr>
          <p:cNvPr id="5" name="Content Placeholder 4">
            <a:extLst>
              <a:ext uri="{FF2B5EF4-FFF2-40B4-BE49-F238E27FC236}">
                <a16:creationId xmlns:a16="http://schemas.microsoft.com/office/drawing/2014/main" id="{D959A91C-6DB4-E4F8-F227-2501B42E3365}"/>
              </a:ext>
            </a:extLst>
          </p:cNvPr>
          <p:cNvPicPr>
            <a:picLocks noGrp="1" noChangeAspect="1"/>
          </p:cNvPicPr>
          <p:nvPr>
            <p:ph idx="1"/>
          </p:nvPr>
        </p:nvPicPr>
        <p:blipFill>
          <a:blip r:embed="rId3"/>
          <a:stretch>
            <a:fillRect/>
          </a:stretch>
        </p:blipFill>
        <p:spPr>
          <a:xfrm>
            <a:off x="1466850" y="2299494"/>
            <a:ext cx="9258300" cy="3403600"/>
          </a:xfrm>
        </p:spPr>
      </p:pic>
      <p:pic>
        <p:nvPicPr>
          <p:cNvPr id="3" name="Picture 2">
            <a:extLst>
              <a:ext uri="{FF2B5EF4-FFF2-40B4-BE49-F238E27FC236}">
                <a16:creationId xmlns:a16="http://schemas.microsoft.com/office/drawing/2014/main" id="{56D53EB2-C8C9-C275-03BB-E3040F3DA356}"/>
              </a:ext>
            </a:extLst>
          </p:cNvPr>
          <p:cNvPicPr>
            <a:picLocks noChangeAspect="1"/>
          </p:cNvPicPr>
          <p:nvPr/>
        </p:nvPicPr>
        <p:blipFill>
          <a:blip r:embed="rId4"/>
          <a:stretch>
            <a:fillRect/>
          </a:stretch>
        </p:blipFill>
        <p:spPr>
          <a:xfrm>
            <a:off x="0" y="0"/>
            <a:ext cx="12192000" cy="444380"/>
          </a:xfrm>
          <a:prstGeom prst="rect">
            <a:avLst/>
          </a:prstGeom>
        </p:spPr>
      </p:pic>
    </p:spTree>
    <p:extLst>
      <p:ext uri="{BB962C8B-B14F-4D97-AF65-F5344CB8AC3E}">
        <p14:creationId xmlns:p14="http://schemas.microsoft.com/office/powerpoint/2010/main" val="781919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1F4E-F71D-4790-78AB-D4574417EE7D}"/>
              </a:ext>
            </a:extLst>
          </p:cNvPr>
          <p:cNvSpPr>
            <a:spLocks noGrp="1"/>
          </p:cNvSpPr>
          <p:nvPr>
            <p:ph type="title"/>
          </p:nvPr>
        </p:nvSpPr>
        <p:spPr/>
        <p:txBody>
          <a:bodyPr/>
          <a:lstStyle/>
          <a:p>
            <a:r>
              <a:rPr lang="en-US" dirty="0"/>
              <a:t>Subjectivity</a:t>
            </a:r>
          </a:p>
        </p:txBody>
      </p:sp>
      <p:sp>
        <p:nvSpPr>
          <p:cNvPr id="3" name="Content Placeholder 2">
            <a:extLst>
              <a:ext uri="{FF2B5EF4-FFF2-40B4-BE49-F238E27FC236}">
                <a16:creationId xmlns:a16="http://schemas.microsoft.com/office/drawing/2014/main" id="{5EA44569-9FFB-D894-7B8C-6186A3F75A73}"/>
              </a:ext>
            </a:extLst>
          </p:cNvPr>
          <p:cNvSpPr>
            <a:spLocks noGrp="1"/>
          </p:cNvSpPr>
          <p:nvPr>
            <p:ph idx="1"/>
          </p:nvPr>
        </p:nvSpPr>
        <p:spPr/>
        <p:txBody>
          <a:bodyPr/>
          <a:lstStyle/>
          <a:p>
            <a:r>
              <a:rPr lang="en-US" dirty="0"/>
              <a:t>Where does psoriasis start and end?  What is active vs post-inflammatory change?  How to manage subtypes of psoriasis?</a:t>
            </a:r>
          </a:p>
          <a:p>
            <a:pPr marL="0" indent="0">
              <a:buNone/>
            </a:pPr>
            <a:endParaRPr lang="en-US" dirty="0"/>
          </a:p>
        </p:txBody>
      </p:sp>
      <p:pic>
        <p:nvPicPr>
          <p:cNvPr id="7" name="Picture 6">
            <a:extLst>
              <a:ext uri="{FF2B5EF4-FFF2-40B4-BE49-F238E27FC236}">
                <a16:creationId xmlns:a16="http://schemas.microsoft.com/office/drawing/2014/main" id="{81FA6B68-3D0A-FFF1-A19B-D4E09B82FF76}"/>
              </a:ext>
            </a:extLst>
          </p:cNvPr>
          <p:cNvPicPr>
            <a:picLocks noChangeAspect="1"/>
          </p:cNvPicPr>
          <p:nvPr/>
        </p:nvPicPr>
        <p:blipFill>
          <a:blip r:embed="rId3"/>
          <a:stretch>
            <a:fillRect/>
          </a:stretch>
        </p:blipFill>
        <p:spPr>
          <a:xfrm>
            <a:off x="1985066" y="2752285"/>
            <a:ext cx="7772400" cy="3942755"/>
          </a:xfrm>
          <a:prstGeom prst="rect">
            <a:avLst/>
          </a:prstGeom>
        </p:spPr>
      </p:pic>
      <p:pic>
        <p:nvPicPr>
          <p:cNvPr id="4" name="Picture 3">
            <a:extLst>
              <a:ext uri="{FF2B5EF4-FFF2-40B4-BE49-F238E27FC236}">
                <a16:creationId xmlns:a16="http://schemas.microsoft.com/office/drawing/2014/main" id="{9CF7697B-BA12-EDC9-39C0-5326B9B178B2}"/>
              </a:ext>
            </a:extLst>
          </p:cNvPr>
          <p:cNvPicPr>
            <a:picLocks noChangeAspect="1"/>
          </p:cNvPicPr>
          <p:nvPr/>
        </p:nvPicPr>
        <p:blipFill>
          <a:blip r:embed="rId4"/>
          <a:stretch>
            <a:fillRect/>
          </a:stretch>
        </p:blipFill>
        <p:spPr>
          <a:xfrm>
            <a:off x="0" y="0"/>
            <a:ext cx="12192000" cy="444380"/>
          </a:xfrm>
          <a:prstGeom prst="rect">
            <a:avLst/>
          </a:prstGeom>
        </p:spPr>
      </p:pic>
    </p:spTree>
    <p:extLst>
      <p:ext uri="{BB962C8B-B14F-4D97-AF65-F5344CB8AC3E}">
        <p14:creationId xmlns:p14="http://schemas.microsoft.com/office/powerpoint/2010/main" val="3004265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29C05-1628-1299-B9E6-81685A182A89}"/>
              </a:ext>
            </a:extLst>
          </p:cNvPr>
          <p:cNvSpPr>
            <a:spLocks noGrp="1"/>
          </p:cNvSpPr>
          <p:nvPr>
            <p:ph type="title"/>
          </p:nvPr>
        </p:nvSpPr>
        <p:spPr>
          <a:xfrm>
            <a:off x="4610100" y="260350"/>
            <a:ext cx="10515600" cy="1325563"/>
          </a:xfrm>
        </p:spPr>
        <p:txBody>
          <a:bodyPr/>
          <a:lstStyle/>
          <a:p>
            <a:r>
              <a:rPr lang="en-US" dirty="0"/>
              <a:t>Methodology</a:t>
            </a:r>
          </a:p>
        </p:txBody>
      </p:sp>
      <p:pic>
        <p:nvPicPr>
          <p:cNvPr id="4" name="Picture 3">
            <a:extLst>
              <a:ext uri="{FF2B5EF4-FFF2-40B4-BE49-F238E27FC236}">
                <a16:creationId xmlns:a16="http://schemas.microsoft.com/office/drawing/2014/main" id="{F4C86C86-5C68-C032-4A34-2D7F8EEE101E}"/>
              </a:ext>
            </a:extLst>
          </p:cNvPr>
          <p:cNvPicPr>
            <a:picLocks noChangeAspect="1"/>
          </p:cNvPicPr>
          <p:nvPr/>
        </p:nvPicPr>
        <p:blipFill>
          <a:blip r:embed="rId3"/>
          <a:stretch>
            <a:fillRect/>
          </a:stretch>
        </p:blipFill>
        <p:spPr>
          <a:xfrm>
            <a:off x="0" y="0"/>
            <a:ext cx="12192000" cy="444380"/>
          </a:xfrm>
          <a:prstGeom prst="rect">
            <a:avLst/>
          </a:prstGeom>
        </p:spPr>
      </p:pic>
      <p:sp>
        <p:nvSpPr>
          <p:cNvPr id="7" name="Cylinder 6">
            <a:extLst>
              <a:ext uri="{FF2B5EF4-FFF2-40B4-BE49-F238E27FC236}">
                <a16:creationId xmlns:a16="http://schemas.microsoft.com/office/drawing/2014/main" id="{3960D440-C4DF-BB55-160E-13661D72521C}"/>
              </a:ext>
            </a:extLst>
          </p:cNvPr>
          <p:cNvSpPr/>
          <p:nvPr/>
        </p:nvSpPr>
        <p:spPr>
          <a:xfrm>
            <a:off x="1342892" y="1694917"/>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ylinder 7">
            <a:extLst>
              <a:ext uri="{FF2B5EF4-FFF2-40B4-BE49-F238E27FC236}">
                <a16:creationId xmlns:a16="http://schemas.microsoft.com/office/drawing/2014/main" id="{0AA13FEB-DC3F-A570-CCFC-1B5A49E76A13}"/>
              </a:ext>
            </a:extLst>
          </p:cNvPr>
          <p:cNvSpPr/>
          <p:nvPr/>
        </p:nvSpPr>
        <p:spPr>
          <a:xfrm>
            <a:off x="1342892" y="1571091"/>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ylinder 8">
            <a:extLst>
              <a:ext uri="{FF2B5EF4-FFF2-40B4-BE49-F238E27FC236}">
                <a16:creationId xmlns:a16="http://schemas.microsoft.com/office/drawing/2014/main" id="{7AEB6F71-36E5-5D13-EBF9-A3E55EFC9BAC}"/>
              </a:ext>
            </a:extLst>
          </p:cNvPr>
          <p:cNvSpPr/>
          <p:nvPr/>
        </p:nvSpPr>
        <p:spPr>
          <a:xfrm>
            <a:off x="1342892" y="1447266"/>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5615B522-1171-6C8F-7117-B3B82F6E763B}"/>
              </a:ext>
            </a:extLst>
          </p:cNvPr>
          <p:cNvSpPr/>
          <p:nvPr/>
        </p:nvSpPr>
        <p:spPr>
          <a:xfrm>
            <a:off x="1342892" y="1437741"/>
            <a:ext cx="511552" cy="1308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B5EAABEC-3ACA-52FA-D448-3EE61C6AA6B3}"/>
              </a:ext>
            </a:extLst>
          </p:cNvPr>
          <p:cNvSpPr/>
          <p:nvPr/>
        </p:nvSpPr>
        <p:spPr>
          <a:xfrm>
            <a:off x="1095242" y="2399766"/>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ylinder 11">
            <a:extLst>
              <a:ext uri="{FF2B5EF4-FFF2-40B4-BE49-F238E27FC236}">
                <a16:creationId xmlns:a16="http://schemas.microsoft.com/office/drawing/2014/main" id="{3D7CE6CD-94EE-A690-DBF5-74FD230E7C04}"/>
              </a:ext>
            </a:extLst>
          </p:cNvPr>
          <p:cNvSpPr/>
          <p:nvPr/>
        </p:nvSpPr>
        <p:spPr>
          <a:xfrm>
            <a:off x="1095242" y="2275941"/>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ylinder 12">
            <a:extLst>
              <a:ext uri="{FF2B5EF4-FFF2-40B4-BE49-F238E27FC236}">
                <a16:creationId xmlns:a16="http://schemas.microsoft.com/office/drawing/2014/main" id="{DFD01FEA-D8B6-7BE4-E370-CB79917E2E6B}"/>
              </a:ext>
            </a:extLst>
          </p:cNvPr>
          <p:cNvSpPr/>
          <p:nvPr/>
        </p:nvSpPr>
        <p:spPr>
          <a:xfrm>
            <a:off x="1095242" y="2152116"/>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2A924FD4-A3CA-9B85-B3C7-20E8E90BA9E2}"/>
              </a:ext>
            </a:extLst>
          </p:cNvPr>
          <p:cNvSpPr/>
          <p:nvPr/>
        </p:nvSpPr>
        <p:spPr>
          <a:xfrm>
            <a:off x="1095242" y="2142591"/>
            <a:ext cx="511552" cy="1308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79AD9F96-E5E3-B3A1-749A-84C0B88522BC}"/>
              </a:ext>
            </a:extLst>
          </p:cNvPr>
          <p:cNvSpPr/>
          <p:nvPr/>
        </p:nvSpPr>
        <p:spPr>
          <a:xfrm>
            <a:off x="1952492" y="1247241"/>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F32CB56B-61D5-075A-5DE4-5FEEC2AFCDC2}"/>
              </a:ext>
            </a:extLst>
          </p:cNvPr>
          <p:cNvSpPr/>
          <p:nvPr/>
        </p:nvSpPr>
        <p:spPr>
          <a:xfrm>
            <a:off x="1952492" y="1123416"/>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ylinder 16">
            <a:extLst>
              <a:ext uri="{FF2B5EF4-FFF2-40B4-BE49-F238E27FC236}">
                <a16:creationId xmlns:a16="http://schemas.microsoft.com/office/drawing/2014/main" id="{677A6D56-490D-E515-0620-854786938642}"/>
              </a:ext>
            </a:extLst>
          </p:cNvPr>
          <p:cNvSpPr/>
          <p:nvPr/>
        </p:nvSpPr>
        <p:spPr>
          <a:xfrm>
            <a:off x="1952492" y="999591"/>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ylinder 17">
            <a:extLst>
              <a:ext uri="{FF2B5EF4-FFF2-40B4-BE49-F238E27FC236}">
                <a16:creationId xmlns:a16="http://schemas.microsoft.com/office/drawing/2014/main" id="{2C9553D6-2177-5443-64F9-53F0B66CB6B9}"/>
              </a:ext>
            </a:extLst>
          </p:cNvPr>
          <p:cNvSpPr/>
          <p:nvPr/>
        </p:nvSpPr>
        <p:spPr>
          <a:xfrm>
            <a:off x="1952492" y="990066"/>
            <a:ext cx="511552" cy="1308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ylinder 18">
            <a:extLst>
              <a:ext uri="{FF2B5EF4-FFF2-40B4-BE49-F238E27FC236}">
                <a16:creationId xmlns:a16="http://schemas.microsoft.com/office/drawing/2014/main" id="{59A4F6E5-AF1C-26F2-4EA1-41D67E5998F7}"/>
              </a:ext>
            </a:extLst>
          </p:cNvPr>
          <p:cNvSpPr/>
          <p:nvPr/>
        </p:nvSpPr>
        <p:spPr>
          <a:xfrm>
            <a:off x="3419342" y="1247241"/>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ylinder 19">
            <a:extLst>
              <a:ext uri="{FF2B5EF4-FFF2-40B4-BE49-F238E27FC236}">
                <a16:creationId xmlns:a16="http://schemas.microsoft.com/office/drawing/2014/main" id="{DF92CDC5-5417-E6B1-77A8-68C6BC1BBF72}"/>
              </a:ext>
            </a:extLst>
          </p:cNvPr>
          <p:cNvSpPr/>
          <p:nvPr/>
        </p:nvSpPr>
        <p:spPr>
          <a:xfrm>
            <a:off x="3419342" y="1123416"/>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ylinder 20">
            <a:extLst>
              <a:ext uri="{FF2B5EF4-FFF2-40B4-BE49-F238E27FC236}">
                <a16:creationId xmlns:a16="http://schemas.microsoft.com/office/drawing/2014/main" id="{043ACDD9-E96C-DBB5-CA54-ECCCFF64649D}"/>
              </a:ext>
            </a:extLst>
          </p:cNvPr>
          <p:cNvSpPr/>
          <p:nvPr/>
        </p:nvSpPr>
        <p:spPr>
          <a:xfrm>
            <a:off x="3419342" y="999591"/>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ylinder 21">
            <a:extLst>
              <a:ext uri="{FF2B5EF4-FFF2-40B4-BE49-F238E27FC236}">
                <a16:creationId xmlns:a16="http://schemas.microsoft.com/office/drawing/2014/main" id="{CF526EA1-FA8B-7BEB-270E-CBD359D8A80C}"/>
              </a:ext>
            </a:extLst>
          </p:cNvPr>
          <p:cNvSpPr/>
          <p:nvPr/>
        </p:nvSpPr>
        <p:spPr>
          <a:xfrm>
            <a:off x="3419342" y="990066"/>
            <a:ext cx="511552" cy="1308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ylinder 22">
            <a:extLst>
              <a:ext uri="{FF2B5EF4-FFF2-40B4-BE49-F238E27FC236}">
                <a16:creationId xmlns:a16="http://schemas.microsoft.com/office/drawing/2014/main" id="{D4F543C1-BB3C-3579-7230-AA6752864EBD}"/>
              </a:ext>
            </a:extLst>
          </p:cNvPr>
          <p:cNvSpPr/>
          <p:nvPr/>
        </p:nvSpPr>
        <p:spPr>
          <a:xfrm>
            <a:off x="2714492" y="1180566"/>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ylinder 23">
            <a:extLst>
              <a:ext uri="{FF2B5EF4-FFF2-40B4-BE49-F238E27FC236}">
                <a16:creationId xmlns:a16="http://schemas.microsoft.com/office/drawing/2014/main" id="{7EC8E6A3-D9E8-04A4-D40E-3DFAC30DDC93}"/>
              </a:ext>
            </a:extLst>
          </p:cNvPr>
          <p:cNvSpPr/>
          <p:nvPr/>
        </p:nvSpPr>
        <p:spPr>
          <a:xfrm>
            <a:off x="2714492" y="1056741"/>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ylinder 24">
            <a:extLst>
              <a:ext uri="{FF2B5EF4-FFF2-40B4-BE49-F238E27FC236}">
                <a16:creationId xmlns:a16="http://schemas.microsoft.com/office/drawing/2014/main" id="{F23425D8-64BC-98F7-717E-24736FE01084}"/>
              </a:ext>
            </a:extLst>
          </p:cNvPr>
          <p:cNvSpPr/>
          <p:nvPr/>
        </p:nvSpPr>
        <p:spPr>
          <a:xfrm>
            <a:off x="2714492" y="932916"/>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ylinder 25">
            <a:extLst>
              <a:ext uri="{FF2B5EF4-FFF2-40B4-BE49-F238E27FC236}">
                <a16:creationId xmlns:a16="http://schemas.microsoft.com/office/drawing/2014/main" id="{D0570D93-F35D-2E2B-DE3F-C44C2F7E5C07}"/>
              </a:ext>
            </a:extLst>
          </p:cNvPr>
          <p:cNvSpPr/>
          <p:nvPr/>
        </p:nvSpPr>
        <p:spPr>
          <a:xfrm>
            <a:off x="2714492" y="923391"/>
            <a:ext cx="511552" cy="1308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ylinder 26">
            <a:extLst>
              <a:ext uri="{FF2B5EF4-FFF2-40B4-BE49-F238E27FC236}">
                <a16:creationId xmlns:a16="http://schemas.microsoft.com/office/drawing/2014/main" id="{9BF47EE9-9D51-285F-2970-9347C3F659AF}"/>
              </a:ext>
            </a:extLst>
          </p:cNvPr>
          <p:cNvSpPr/>
          <p:nvPr/>
        </p:nvSpPr>
        <p:spPr>
          <a:xfrm>
            <a:off x="1095242" y="3142716"/>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ylinder 27">
            <a:extLst>
              <a:ext uri="{FF2B5EF4-FFF2-40B4-BE49-F238E27FC236}">
                <a16:creationId xmlns:a16="http://schemas.microsoft.com/office/drawing/2014/main" id="{9FA60A7C-DC9C-61EB-659F-BB986D9B451D}"/>
              </a:ext>
            </a:extLst>
          </p:cNvPr>
          <p:cNvSpPr/>
          <p:nvPr/>
        </p:nvSpPr>
        <p:spPr>
          <a:xfrm>
            <a:off x="1095242" y="3018891"/>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ylinder 28">
            <a:extLst>
              <a:ext uri="{FF2B5EF4-FFF2-40B4-BE49-F238E27FC236}">
                <a16:creationId xmlns:a16="http://schemas.microsoft.com/office/drawing/2014/main" id="{E27EAAD6-4B73-924E-BD58-B94300B88316}"/>
              </a:ext>
            </a:extLst>
          </p:cNvPr>
          <p:cNvSpPr/>
          <p:nvPr/>
        </p:nvSpPr>
        <p:spPr>
          <a:xfrm>
            <a:off x="1095242" y="2895066"/>
            <a:ext cx="511552" cy="2451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ylinder 29">
            <a:extLst>
              <a:ext uri="{FF2B5EF4-FFF2-40B4-BE49-F238E27FC236}">
                <a16:creationId xmlns:a16="http://schemas.microsoft.com/office/drawing/2014/main" id="{BF08AD8A-6FA4-C7DE-6DF0-644B85C9C0D6}"/>
              </a:ext>
            </a:extLst>
          </p:cNvPr>
          <p:cNvSpPr/>
          <p:nvPr/>
        </p:nvSpPr>
        <p:spPr>
          <a:xfrm>
            <a:off x="1095242" y="2885541"/>
            <a:ext cx="511552" cy="1308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F869B5B2-CF19-5160-E4AE-A582F3062D95}"/>
              </a:ext>
            </a:extLst>
          </p:cNvPr>
          <p:cNvCxnSpPr/>
          <p:nvPr/>
        </p:nvCxnSpPr>
        <p:spPr>
          <a:xfrm>
            <a:off x="1740676" y="3034078"/>
            <a:ext cx="455946" cy="106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A0D23967-9D4A-D049-B0FE-49E9D4477AB1}"/>
              </a:ext>
            </a:extLst>
          </p:cNvPr>
          <p:cNvCxnSpPr>
            <a:cxnSpLocks/>
          </p:cNvCxnSpPr>
          <p:nvPr/>
        </p:nvCxnSpPr>
        <p:spPr>
          <a:xfrm>
            <a:off x="1750201" y="2567352"/>
            <a:ext cx="446421" cy="392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F49B01A1-8989-A781-2736-D4F46B200A6C}"/>
              </a:ext>
            </a:extLst>
          </p:cNvPr>
          <p:cNvCxnSpPr>
            <a:cxnSpLocks/>
          </p:cNvCxnSpPr>
          <p:nvPr/>
        </p:nvCxnSpPr>
        <p:spPr>
          <a:xfrm>
            <a:off x="1874026" y="1995852"/>
            <a:ext cx="465471" cy="2392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29EE6C46-0FA9-705A-15AC-A1B9BE731879}"/>
              </a:ext>
            </a:extLst>
          </p:cNvPr>
          <p:cNvCxnSpPr>
            <a:cxnSpLocks/>
          </p:cNvCxnSpPr>
          <p:nvPr/>
        </p:nvCxnSpPr>
        <p:spPr>
          <a:xfrm>
            <a:off x="2255026" y="1614852"/>
            <a:ext cx="294021" cy="4773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F0C1D248-F4BA-AB9B-4224-7F5A3890A0FB}"/>
              </a:ext>
            </a:extLst>
          </p:cNvPr>
          <p:cNvCxnSpPr>
            <a:cxnSpLocks/>
          </p:cNvCxnSpPr>
          <p:nvPr/>
        </p:nvCxnSpPr>
        <p:spPr>
          <a:xfrm>
            <a:off x="2893201" y="1586277"/>
            <a:ext cx="122571" cy="5059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BF71E72B-CBEF-3E9B-F4DB-72F31C2CC814}"/>
              </a:ext>
            </a:extLst>
          </p:cNvPr>
          <p:cNvCxnSpPr>
            <a:cxnSpLocks/>
          </p:cNvCxnSpPr>
          <p:nvPr/>
        </p:nvCxnSpPr>
        <p:spPr>
          <a:xfrm flipH="1">
            <a:off x="3406297" y="1652952"/>
            <a:ext cx="210804" cy="4583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C8C116B9-646D-DE6B-DB67-048629C2D53C}"/>
              </a:ext>
            </a:extLst>
          </p:cNvPr>
          <p:cNvSpPr txBox="1"/>
          <p:nvPr/>
        </p:nvSpPr>
        <p:spPr>
          <a:xfrm>
            <a:off x="69472" y="2850772"/>
            <a:ext cx="1134474"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ea typeface="Calibri"/>
                <a:cs typeface="Calibri"/>
              </a:rPr>
              <a:t>Atlas </a:t>
            </a:r>
            <a:r>
              <a:rPr lang="en-US" sz="1100" dirty="0" err="1">
                <a:ea typeface="Calibri"/>
                <a:cs typeface="Calibri"/>
              </a:rPr>
              <a:t>Dermatologico</a:t>
            </a:r>
            <a:r>
              <a:rPr lang="en-US" sz="1100" dirty="0">
                <a:ea typeface="Calibri"/>
                <a:cs typeface="Calibri"/>
              </a:rPr>
              <a:t> </a:t>
            </a:r>
            <a:r>
              <a:rPr lang="en-US" sz="1100" b="1" dirty="0">
                <a:ea typeface="Calibri"/>
                <a:cs typeface="Calibri"/>
              </a:rPr>
              <a:t>(Brazil)</a:t>
            </a:r>
            <a:endParaRPr lang="en-US" sz="1100">
              <a:ea typeface="Calibri"/>
              <a:cs typeface="Calibri"/>
            </a:endParaRPr>
          </a:p>
        </p:txBody>
      </p:sp>
      <p:sp>
        <p:nvSpPr>
          <p:cNvPr id="39" name="TextBox 38">
            <a:extLst>
              <a:ext uri="{FF2B5EF4-FFF2-40B4-BE49-F238E27FC236}">
                <a16:creationId xmlns:a16="http://schemas.microsoft.com/office/drawing/2014/main" id="{65FB953B-43AD-CD83-565B-C7CFADB84538}"/>
              </a:ext>
            </a:extLst>
          </p:cNvPr>
          <p:cNvSpPr txBox="1"/>
          <p:nvPr/>
        </p:nvSpPr>
        <p:spPr>
          <a:xfrm>
            <a:off x="288547" y="2126872"/>
            <a:ext cx="88682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ea typeface="Calibri"/>
                <a:cs typeface="Calibri"/>
              </a:rPr>
              <a:t>DermIS</a:t>
            </a:r>
            <a:endParaRPr lang="en-US" sz="1100">
              <a:ea typeface="Calibri"/>
              <a:cs typeface="Calibri"/>
            </a:endParaRPr>
          </a:p>
          <a:p>
            <a:r>
              <a:rPr lang="en-US" sz="1100" b="1" dirty="0">
                <a:ea typeface="Calibri"/>
                <a:cs typeface="Calibri"/>
              </a:rPr>
              <a:t>(Germany)</a:t>
            </a:r>
          </a:p>
        </p:txBody>
      </p:sp>
      <p:sp>
        <p:nvSpPr>
          <p:cNvPr id="40" name="TextBox 39">
            <a:extLst>
              <a:ext uri="{FF2B5EF4-FFF2-40B4-BE49-F238E27FC236}">
                <a16:creationId xmlns:a16="http://schemas.microsoft.com/office/drawing/2014/main" id="{01CCD682-228A-7600-EEC1-441C888D08E2}"/>
              </a:ext>
            </a:extLst>
          </p:cNvPr>
          <p:cNvSpPr txBox="1"/>
          <p:nvPr/>
        </p:nvSpPr>
        <p:spPr>
          <a:xfrm>
            <a:off x="355222" y="1422022"/>
            <a:ext cx="104874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err="1">
                <a:ea typeface="Calibri"/>
                <a:cs typeface="Calibri"/>
              </a:rPr>
              <a:t>DermNetNZ</a:t>
            </a:r>
            <a:endParaRPr lang="en-US" dirty="0" err="1"/>
          </a:p>
          <a:p>
            <a:r>
              <a:rPr lang="en-US" sz="1100" b="1" dirty="0">
                <a:ea typeface="Calibri"/>
                <a:cs typeface="Calibri"/>
              </a:rPr>
              <a:t>(New Zealand)</a:t>
            </a:r>
          </a:p>
        </p:txBody>
      </p:sp>
      <p:sp>
        <p:nvSpPr>
          <p:cNvPr id="41" name="TextBox 40">
            <a:extLst>
              <a:ext uri="{FF2B5EF4-FFF2-40B4-BE49-F238E27FC236}">
                <a16:creationId xmlns:a16="http://schemas.microsoft.com/office/drawing/2014/main" id="{FB8338AC-CB9E-E408-B314-36E70A589693}"/>
              </a:ext>
            </a:extLst>
          </p:cNvPr>
          <p:cNvSpPr txBox="1"/>
          <p:nvPr/>
        </p:nvSpPr>
        <p:spPr>
          <a:xfrm>
            <a:off x="1212472" y="555247"/>
            <a:ext cx="125829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ea typeface="Calibri"/>
                <a:cs typeface="Calibri"/>
              </a:rPr>
              <a:t>Fitzpatrick 17k de-duplicated </a:t>
            </a:r>
          </a:p>
          <a:p>
            <a:r>
              <a:rPr lang="en-US" sz="1100" b="1" dirty="0">
                <a:ea typeface="Calibri"/>
                <a:cs typeface="Calibri"/>
              </a:rPr>
              <a:t>(Hybrid)</a:t>
            </a:r>
          </a:p>
        </p:txBody>
      </p:sp>
      <p:sp>
        <p:nvSpPr>
          <p:cNvPr id="42" name="TextBox 41">
            <a:extLst>
              <a:ext uri="{FF2B5EF4-FFF2-40B4-BE49-F238E27FC236}">
                <a16:creationId xmlns:a16="http://schemas.microsoft.com/office/drawing/2014/main" id="{2F22AE93-8E99-7A3C-ECEE-4FA5A8E3D97F}"/>
              </a:ext>
            </a:extLst>
          </p:cNvPr>
          <p:cNvSpPr txBox="1"/>
          <p:nvPr/>
        </p:nvSpPr>
        <p:spPr>
          <a:xfrm>
            <a:off x="2593597" y="488572"/>
            <a:ext cx="88682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ea typeface="Calibri"/>
                <a:cs typeface="Calibri"/>
              </a:rPr>
              <a:t>Hellenic</a:t>
            </a:r>
            <a:endParaRPr lang="en-US" dirty="0"/>
          </a:p>
          <a:p>
            <a:r>
              <a:rPr lang="en-US" sz="1100" b="1" dirty="0">
                <a:ea typeface="Calibri"/>
                <a:cs typeface="Calibri"/>
              </a:rPr>
              <a:t>(Greece)</a:t>
            </a:r>
          </a:p>
        </p:txBody>
      </p:sp>
      <p:sp>
        <p:nvSpPr>
          <p:cNvPr id="43" name="TextBox 42">
            <a:extLst>
              <a:ext uri="{FF2B5EF4-FFF2-40B4-BE49-F238E27FC236}">
                <a16:creationId xmlns:a16="http://schemas.microsoft.com/office/drawing/2014/main" id="{271D96C5-FF86-35F2-F1EC-71E23CDE5306}"/>
              </a:ext>
            </a:extLst>
          </p:cNvPr>
          <p:cNvSpPr txBox="1"/>
          <p:nvPr/>
        </p:nvSpPr>
        <p:spPr>
          <a:xfrm>
            <a:off x="3422272" y="488572"/>
            <a:ext cx="103922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ea typeface="Calibri"/>
                <a:cs typeface="Calibri"/>
              </a:rPr>
              <a:t>DermAtlas.net</a:t>
            </a:r>
            <a:endParaRPr lang="en-US" dirty="0"/>
          </a:p>
          <a:p>
            <a:r>
              <a:rPr lang="en-US" sz="1100" b="1" dirty="0">
                <a:ea typeface="Calibri"/>
                <a:cs typeface="Calibri"/>
              </a:rPr>
              <a:t>(USA)</a:t>
            </a:r>
          </a:p>
        </p:txBody>
      </p:sp>
      <p:sp>
        <p:nvSpPr>
          <p:cNvPr id="46" name="Cylinder 45">
            <a:extLst>
              <a:ext uri="{FF2B5EF4-FFF2-40B4-BE49-F238E27FC236}">
                <a16:creationId xmlns:a16="http://schemas.microsoft.com/office/drawing/2014/main" id="{8498D7BF-2CE2-BCE7-CE4F-37D715F0ABF7}"/>
              </a:ext>
            </a:extLst>
          </p:cNvPr>
          <p:cNvSpPr/>
          <p:nvPr/>
        </p:nvSpPr>
        <p:spPr>
          <a:xfrm>
            <a:off x="2495417" y="3037941"/>
            <a:ext cx="1073527" cy="54039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ylinder 47">
            <a:extLst>
              <a:ext uri="{FF2B5EF4-FFF2-40B4-BE49-F238E27FC236}">
                <a16:creationId xmlns:a16="http://schemas.microsoft.com/office/drawing/2014/main" id="{63C601C7-41E7-96B5-FE68-71C844D6B270}"/>
              </a:ext>
            </a:extLst>
          </p:cNvPr>
          <p:cNvSpPr/>
          <p:nvPr/>
        </p:nvSpPr>
        <p:spPr>
          <a:xfrm>
            <a:off x="2495417" y="2618841"/>
            <a:ext cx="1073527" cy="54039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ylinder 48">
            <a:extLst>
              <a:ext uri="{FF2B5EF4-FFF2-40B4-BE49-F238E27FC236}">
                <a16:creationId xmlns:a16="http://schemas.microsoft.com/office/drawing/2014/main" id="{E0184612-93F3-85D9-2992-02251DF6FDBA}"/>
              </a:ext>
            </a:extLst>
          </p:cNvPr>
          <p:cNvSpPr/>
          <p:nvPr/>
        </p:nvSpPr>
        <p:spPr>
          <a:xfrm>
            <a:off x="2495417" y="2218791"/>
            <a:ext cx="1073527" cy="54039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53E1410C-562D-22A9-6D47-F8AD1452A1AB}"/>
              </a:ext>
            </a:extLst>
          </p:cNvPr>
          <p:cNvSpPr/>
          <p:nvPr/>
        </p:nvSpPr>
        <p:spPr>
          <a:xfrm>
            <a:off x="3784222" y="2649282"/>
            <a:ext cx="1353482" cy="319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45BA350-80A9-6BF9-910E-C6EF5542C636}"/>
              </a:ext>
            </a:extLst>
          </p:cNvPr>
          <p:cNvSpPr txBox="1"/>
          <p:nvPr/>
        </p:nvSpPr>
        <p:spPr>
          <a:xfrm>
            <a:off x="2498347" y="2469772"/>
            <a:ext cx="1077324" cy="646331"/>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FF0000"/>
                </a:solidFill>
                <a:highlight>
                  <a:srgbClr val="FFFF00"/>
                </a:highlight>
                <a:ea typeface="Calibri"/>
                <a:cs typeface="Calibri"/>
              </a:rPr>
              <a:t>Psoriasis Images (Unlabeled)</a:t>
            </a:r>
            <a:endParaRPr lang="en-US" dirty="0"/>
          </a:p>
        </p:txBody>
      </p:sp>
      <p:sp>
        <p:nvSpPr>
          <p:cNvPr id="53" name="TextBox 52">
            <a:extLst>
              <a:ext uri="{FF2B5EF4-FFF2-40B4-BE49-F238E27FC236}">
                <a16:creationId xmlns:a16="http://schemas.microsoft.com/office/drawing/2014/main" id="{33939470-B601-C363-6AB0-F7F3F55587AB}"/>
              </a:ext>
            </a:extLst>
          </p:cNvPr>
          <p:cNvSpPr txBox="1"/>
          <p:nvPr/>
        </p:nvSpPr>
        <p:spPr>
          <a:xfrm>
            <a:off x="3622297" y="2926972"/>
            <a:ext cx="176312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400" dirty="0">
                <a:ea typeface="Calibri"/>
                <a:cs typeface="Calibri"/>
              </a:rPr>
              <a:t>Deduplicate, &amp; </a:t>
            </a:r>
          </a:p>
          <a:p>
            <a:pPr marL="171450" indent="-171450">
              <a:buFont typeface="Arial"/>
              <a:buChar char="•"/>
            </a:pPr>
            <a:r>
              <a:rPr lang="en-US" sz="1400" dirty="0">
                <a:ea typeface="Calibri"/>
                <a:cs typeface="Calibri"/>
              </a:rPr>
              <a:t>Board-certified dermatologist removes misclassified images </a:t>
            </a:r>
          </a:p>
          <a:p>
            <a:pPr marL="171450" indent="-171450">
              <a:buFont typeface="Arial"/>
              <a:buChar char="•"/>
            </a:pPr>
            <a:r>
              <a:rPr lang="en-US" sz="1400" dirty="0">
                <a:ea typeface="Calibri"/>
                <a:cs typeface="Calibri"/>
              </a:rPr>
              <a:t>Excl. Nail psoriasis, Pustular psoriasis</a:t>
            </a:r>
          </a:p>
        </p:txBody>
      </p:sp>
      <p:sp>
        <p:nvSpPr>
          <p:cNvPr id="54" name="Cylinder 53">
            <a:extLst>
              <a:ext uri="{FF2B5EF4-FFF2-40B4-BE49-F238E27FC236}">
                <a16:creationId xmlns:a16="http://schemas.microsoft.com/office/drawing/2014/main" id="{D11448DB-73B2-6133-975C-90D29B7D1B0D}"/>
              </a:ext>
            </a:extLst>
          </p:cNvPr>
          <p:cNvSpPr/>
          <p:nvPr/>
        </p:nvSpPr>
        <p:spPr>
          <a:xfrm>
            <a:off x="5286242" y="3076041"/>
            <a:ext cx="1073527" cy="54039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ylinder 54">
            <a:extLst>
              <a:ext uri="{FF2B5EF4-FFF2-40B4-BE49-F238E27FC236}">
                <a16:creationId xmlns:a16="http://schemas.microsoft.com/office/drawing/2014/main" id="{9145CDDF-A6AB-9F7B-2BD7-D29FA958E323}"/>
              </a:ext>
            </a:extLst>
          </p:cNvPr>
          <p:cNvSpPr/>
          <p:nvPr/>
        </p:nvSpPr>
        <p:spPr>
          <a:xfrm>
            <a:off x="5286242" y="2656941"/>
            <a:ext cx="1073527" cy="54039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ylinder 55">
            <a:extLst>
              <a:ext uri="{FF2B5EF4-FFF2-40B4-BE49-F238E27FC236}">
                <a16:creationId xmlns:a16="http://schemas.microsoft.com/office/drawing/2014/main" id="{96A7780E-7DCF-165B-00F4-12FAEDCA5184}"/>
              </a:ext>
            </a:extLst>
          </p:cNvPr>
          <p:cNvSpPr/>
          <p:nvPr/>
        </p:nvSpPr>
        <p:spPr>
          <a:xfrm>
            <a:off x="5286242" y="2256891"/>
            <a:ext cx="1073527" cy="54039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28BF1B79-F7FA-324D-3C2D-B7B1C76B9B52}"/>
              </a:ext>
            </a:extLst>
          </p:cNvPr>
          <p:cNvSpPr txBox="1"/>
          <p:nvPr/>
        </p:nvSpPr>
        <p:spPr>
          <a:xfrm>
            <a:off x="5205525" y="2511831"/>
            <a:ext cx="1293038"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FF0000"/>
                </a:solidFill>
                <a:highlight>
                  <a:srgbClr val="FFFF00"/>
                </a:highlight>
                <a:ea typeface="Calibri"/>
                <a:cs typeface="Calibri"/>
              </a:rPr>
              <a:t>Filtered  Psoriasis Images</a:t>
            </a:r>
            <a:endParaRPr lang="en-US" dirty="0">
              <a:solidFill>
                <a:srgbClr val="000000"/>
              </a:solidFill>
              <a:highlight>
                <a:srgbClr val="FFFF00"/>
              </a:highlight>
              <a:ea typeface="Calibri"/>
              <a:cs typeface="Calibri"/>
            </a:endParaRPr>
          </a:p>
          <a:p>
            <a:pPr algn="ctr"/>
            <a:r>
              <a:rPr lang="en-US" sz="1200" b="1" dirty="0">
                <a:solidFill>
                  <a:srgbClr val="FF0000"/>
                </a:solidFill>
                <a:highlight>
                  <a:srgbClr val="FFFF00"/>
                </a:highlight>
                <a:ea typeface="Calibri"/>
                <a:cs typeface="Calibri"/>
              </a:rPr>
              <a:t>(Unlabeled)</a:t>
            </a:r>
          </a:p>
        </p:txBody>
      </p:sp>
      <p:sp>
        <p:nvSpPr>
          <p:cNvPr id="58" name="Arrow: Right 57">
            <a:extLst>
              <a:ext uri="{FF2B5EF4-FFF2-40B4-BE49-F238E27FC236}">
                <a16:creationId xmlns:a16="http://schemas.microsoft.com/office/drawing/2014/main" id="{E3A23D73-DDBA-FAA2-8E22-337081DD90D7}"/>
              </a:ext>
            </a:extLst>
          </p:cNvPr>
          <p:cNvSpPr/>
          <p:nvPr/>
        </p:nvSpPr>
        <p:spPr>
          <a:xfrm>
            <a:off x="6489322" y="2687381"/>
            <a:ext cx="1353482" cy="319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ylinder 58">
            <a:extLst>
              <a:ext uri="{FF2B5EF4-FFF2-40B4-BE49-F238E27FC236}">
                <a16:creationId xmlns:a16="http://schemas.microsoft.com/office/drawing/2014/main" id="{73EA1329-D192-B59A-9C84-E1B4A22FF19C}"/>
              </a:ext>
            </a:extLst>
          </p:cNvPr>
          <p:cNvSpPr/>
          <p:nvPr/>
        </p:nvSpPr>
        <p:spPr>
          <a:xfrm>
            <a:off x="7972292" y="3114141"/>
            <a:ext cx="1073527" cy="54039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ylinder 59">
            <a:extLst>
              <a:ext uri="{FF2B5EF4-FFF2-40B4-BE49-F238E27FC236}">
                <a16:creationId xmlns:a16="http://schemas.microsoft.com/office/drawing/2014/main" id="{0BEF8F65-3037-D9D5-10D5-7FC395B1EEA6}"/>
              </a:ext>
            </a:extLst>
          </p:cNvPr>
          <p:cNvSpPr/>
          <p:nvPr/>
        </p:nvSpPr>
        <p:spPr>
          <a:xfrm>
            <a:off x="7972292" y="2695041"/>
            <a:ext cx="1073527" cy="54039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ylinder 60">
            <a:extLst>
              <a:ext uri="{FF2B5EF4-FFF2-40B4-BE49-F238E27FC236}">
                <a16:creationId xmlns:a16="http://schemas.microsoft.com/office/drawing/2014/main" id="{FDB6D385-FD83-B555-F8DD-3E07A3ABCC8B}"/>
              </a:ext>
            </a:extLst>
          </p:cNvPr>
          <p:cNvSpPr/>
          <p:nvPr/>
        </p:nvSpPr>
        <p:spPr>
          <a:xfrm>
            <a:off x="7972292" y="2294991"/>
            <a:ext cx="1073527" cy="54039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27B19DE-47C8-D0EB-CC46-D833E3393600}"/>
              </a:ext>
            </a:extLst>
          </p:cNvPr>
          <p:cNvSpPr txBox="1"/>
          <p:nvPr/>
        </p:nvSpPr>
        <p:spPr>
          <a:xfrm>
            <a:off x="7853284" y="2550714"/>
            <a:ext cx="1341311"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FF0000"/>
                </a:solidFill>
                <a:highlight>
                  <a:srgbClr val="FFFF00"/>
                </a:highlight>
                <a:ea typeface="Calibri"/>
                <a:cs typeface="Calibri"/>
              </a:rPr>
              <a:t>Filtered  Psoriasis Images</a:t>
            </a:r>
          </a:p>
          <a:p>
            <a:pPr algn="ctr"/>
            <a:r>
              <a:rPr lang="en-US" sz="1200" b="1" dirty="0">
                <a:solidFill>
                  <a:srgbClr val="FF0000"/>
                </a:solidFill>
                <a:highlight>
                  <a:srgbClr val="FFFF00"/>
                </a:highlight>
                <a:ea typeface="Calibri"/>
                <a:cs typeface="Calibri"/>
              </a:rPr>
              <a:t>+ Fitz labels</a:t>
            </a:r>
          </a:p>
        </p:txBody>
      </p:sp>
      <p:sp>
        <p:nvSpPr>
          <p:cNvPr id="63" name="TextBox 62">
            <a:extLst>
              <a:ext uri="{FF2B5EF4-FFF2-40B4-BE49-F238E27FC236}">
                <a16:creationId xmlns:a16="http://schemas.microsoft.com/office/drawing/2014/main" id="{127B8ECE-2428-260F-E8F0-E1AC24534603}"/>
              </a:ext>
            </a:extLst>
          </p:cNvPr>
          <p:cNvSpPr txBox="1"/>
          <p:nvPr/>
        </p:nvSpPr>
        <p:spPr>
          <a:xfrm>
            <a:off x="6324615" y="2984122"/>
            <a:ext cx="175638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400" dirty="0">
                <a:ea typeface="Calibri"/>
                <a:cs typeface="Calibri"/>
              </a:rPr>
              <a:t>Dermatologist manually adds Fitz label for every image</a:t>
            </a:r>
          </a:p>
          <a:p>
            <a:pPr marL="171450" indent="-171450">
              <a:buFont typeface="Arial"/>
              <a:buChar char="•"/>
            </a:pPr>
            <a:r>
              <a:rPr lang="en-US" sz="1400" dirty="0">
                <a:ea typeface="Calibri"/>
                <a:cs typeface="Calibri"/>
              </a:rPr>
              <a:t>Filter out images where Fitz label isn't feasible </a:t>
            </a:r>
          </a:p>
        </p:txBody>
      </p:sp>
      <p:sp>
        <p:nvSpPr>
          <p:cNvPr id="64" name="Arrow: Right 63">
            <a:extLst>
              <a:ext uri="{FF2B5EF4-FFF2-40B4-BE49-F238E27FC236}">
                <a16:creationId xmlns:a16="http://schemas.microsoft.com/office/drawing/2014/main" id="{76607133-F5F2-6EF1-21BE-216CA327632E}"/>
              </a:ext>
            </a:extLst>
          </p:cNvPr>
          <p:cNvSpPr/>
          <p:nvPr/>
        </p:nvSpPr>
        <p:spPr>
          <a:xfrm rot="-3060000">
            <a:off x="9063610" y="2466533"/>
            <a:ext cx="772457" cy="2625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ylinder 64">
            <a:extLst>
              <a:ext uri="{FF2B5EF4-FFF2-40B4-BE49-F238E27FC236}">
                <a16:creationId xmlns:a16="http://schemas.microsoft.com/office/drawing/2014/main" id="{2F42B2F0-1FBA-5EBF-188D-1362DE3DA8EA}"/>
              </a:ext>
            </a:extLst>
          </p:cNvPr>
          <p:cNvSpPr/>
          <p:nvPr/>
        </p:nvSpPr>
        <p:spPr>
          <a:xfrm>
            <a:off x="10991717" y="3085566"/>
            <a:ext cx="1073527" cy="54039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ylinder 65">
            <a:extLst>
              <a:ext uri="{FF2B5EF4-FFF2-40B4-BE49-F238E27FC236}">
                <a16:creationId xmlns:a16="http://schemas.microsoft.com/office/drawing/2014/main" id="{6A04E967-68EC-4385-659D-03A4485892BC}"/>
              </a:ext>
            </a:extLst>
          </p:cNvPr>
          <p:cNvSpPr/>
          <p:nvPr/>
        </p:nvSpPr>
        <p:spPr>
          <a:xfrm>
            <a:off x="10991717" y="2666466"/>
            <a:ext cx="1073527" cy="54039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ylinder 66">
            <a:extLst>
              <a:ext uri="{FF2B5EF4-FFF2-40B4-BE49-F238E27FC236}">
                <a16:creationId xmlns:a16="http://schemas.microsoft.com/office/drawing/2014/main" id="{DA844F48-AAAD-C152-68CB-6F5A789B2F99}"/>
              </a:ext>
            </a:extLst>
          </p:cNvPr>
          <p:cNvSpPr/>
          <p:nvPr/>
        </p:nvSpPr>
        <p:spPr>
          <a:xfrm>
            <a:off x="10991717" y="2266416"/>
            <a:ext cx="1073527" cy="54039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ADFB2182-0888-5504-B872-CED1E005C969}"/>
              </a:ext>
            </a:extLst>
          </p:cNvPr>
          <p:cNvSpPr txBox="1"/>
          <p:nvPr/>
        </p:nvSpPr>
        <p:spPr>
          <a:xfrm>
            <a:off x="10864010" y="2441197"/>
            <a:ext cx="1341311" cy="10156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FF0000"/>
                </a:solidFill>
                <a:highlight>
                  <a:srgbClr val="FFFF00"/>
                </a:highlight>
                <a:ea typeface="Calibri"/>
                <a:cs typeface="Calibri"/>
              </a:rPr>
              <a:t>Filtered  Psoriasis </a:t>
            </a:r>
            <a:endParaRPr lang="en-US" dirty="0">
              <a:highlight>
                <a:srgbClr val="FFFF00"/>
              </a:highlight>
            </a:endParaRPr>
          </a:p>
          <a:p>
            <a:pPr algn="ctr"/>
            <a:r>
              <a:rPr lang="en-US" sz="1200" b="1" dirty="0">
                <a:solidFill>
                  <a:srgbClr val="FF0000"/>
                </a:solidFill>
                <a:highlight>
                  <a:srgbClr val="FFFF00"/>
                </a:highlight>
                <a:ea typeface="Calibri"/>
                <a:cs typeface="Calibri"/>
              </a:rPr>
              <a:t>Images</a:t>
            </a:r>
            <a:endParaRPr lang="en-US" dirty="0">
              <a:highlight>
                <a:srgbClr val="FFFF00"/>
              </a:highlight>
            </a:endParaRPr>
          </a:p>
          <a:p>
            <a:pPr algn="ctr"/>
            <a:r>
              <a:rPr lang="en-US" sz="1200" b="1" dirty="0">
                <a:solidFill>
                  <a:srgbClr val="FF0000"/>
                </a:solidFill>
                <a:highlight>
                  <a:srgbClr val="FFFF00"/>
                </a:highlight>
                <a:ea typeface="Calibri"/>
                <a:cs typeface="Calibri"/>
              </a:rPr>
              <a:t>+ Fitz labels</a:t>
            </a:r>
            <a:br>
              <a:rPr lang="en-US" sz="1200" b="1" dirty="0">
                <a:solidFill>
                  <a:srgbClr val="FF0000"/>
                </a:solidFill>
                <a:highlight>
                  <a:srgbClr val="FFFF00"/>
                </a:highlight>
                <a:ea typeface="Calibri"/>
                <a:cs typeface="Calibri"/>
              </a:rPr>
            </a:br>
            <a:r>
              <a:rPr lang="en-US" sz="1200" b="1" dirty="0">
                <a:solidFill>
                  <a:srgbClr val="FF0000"/>
                </a:solidFill>
                <a:highlight>
                  <a:srgbClr val="FFFF00"/>
                </a:highlight>
                <a:ea typeface="Calibri"/>
                <a:cs typeface="Calibri"/>
              </a:rPr>
              <a:t>+ Segmentation Masks</a:t>
            </a:r>
          </a:p>
        </p:txBody>
      </p:sp>
      <p:pic>
        <p:nvPicPr>
          <p:cNvPr id="69" name="Picture 68" descr="A black silhouette of a person&#10;&#10;AI-generated content may be incorrect.">
            <a:extLst>
              <a:ext uri="{FF2B5EF4-FFF2-40B4-BE49-F238E27FC236}">
                <a16:creationId xmlns:a16="http://schemas.microsoft.com/office/drawing/2014/main" id="{A61E4811-4828-6348-9C16-89AE1EF39A2B}"/>
              </a:ext>
            </a:extLst>
          </p:cNvPr>
          <p:cNvPicPr>
            <a:picLocks noChangeAspect="1"/>
          </p:cNvPicPr>
          <p:nvPr/>
        </p:nvPicPr>
        <p:blipFill>
          <a:blip r:embed="rId4"/>
          <a:stretch>
            <a:fillRect/>
          </a:stretch>
        </p:blipFill>
        <p:spPr>
          <a:xfrm>
            <a:off x="9043988" y="1504950"/>
            <a:ext cx="523875" cy="609600"/>
          </a:xfrm>
          <a:prstGeom prst="rect">
            <a:avLst/>
          </a:prstGeom>
        </p:spPr>
      </p:pic>
      <p:pic>
        <p:nvPicPr>
          <p:cNvPr id="70" name="Picture 69" descr="A black silhouette of a person&#10;&#10;AI-generated content may be incorrect.">
            <a:extLst>
              <a:ext uri="{FF2B5EF4-FFF2-40B4-BE49-F238E27FC236}">
                <a16:creationId xmlns:a16="http://schemas.microsoft.com/office/drawing/2014/main" id="{55E26169-96C8-06EB-D544-6610A32AAB65}"/>
              </a:ext>
            </a:extLst>
          </p:cNvPr>
          <p:cNvPicPr>
            <a:picLocks noChangeAspect="1"/>
          </p:cNvPicPr>
          <p:nvPr/>
        </p:nvPicPr>
        <p:blipFill>
          <a:blip r:embed="rId4"/>
          <a:stretch>
            <a:fillRect/>
          </a:stretch>
        </p:blipFill>
        <p:spPr>
          <a:xfrm>
            <a:off x="9567862" y="1495425"/>
            <a:ext cx="523875" cy="609600"/>
          </a:xfrm>
          <a:prstGeom prst="rect">
            <a:avLst/>
          </a:prstGeom>
        </p:spPr>
      </p:pic>
      <p:pic>
        <p:nvPicPr>
          <p:cNvPr id="71" name="Picture 70" descr="A black silhouette of a person&#10;&#10;AI-generated content may be incorrect.">
            <a:extLst>
              <a:ext uri="{FF2B5EF4-FFF2-40B4-BE49-F238E27FC236}">
                <a16:creationId xmlns:a16="http://schemas.microsoft.com/office/drawing/2014/main" id="{FD6E87DA-65EF-4D96-8269-06305BFD0016}"/>
              </a:ext>
            </a:extLst>
          </p:cNvPr>
          <p:cNvPicPr>
            <a:picLocks noChangeAspect="1"/>
          </p:cNvPicPr>
          <p:nvPr/>
        </p:nvPicPr>
        <p:blipFill>
          <a:blip r:embed="rId4"/>
          <a:stretch>
            <a:fillRect/>
          </a:stretch>
        </p:blipFill>
        <p:spPr>
          <a:xfrm>
            <a:off x="10091737" y="1495424"/>
            <a:ext cx="523875" cy="609600"/>
          </a:xfrm>
          <a:prstGeom prst="rect">
            <a:avLst/>
          </a:prstGeom>
        </p:spPr>
      </p:pic>
      <p:sp>
        <p:nvSpPr>
          <p:cNvPr id="72" name="TextBox 71">
            <a:extLst>
              <a:ext uri="{FF2B5EF4-FFF2-40B4-BE49-F238E27FC236}">
                <a16:creationId xmlns:a16="http://schemas.microsoft.com/office/drawing/2014/main" id="{3C37FE62-C67F-9559-A458-33B754095DB7}"/>
              </a:ext>
            </a:extLst>
          </p:cNvPr>
          <p:cNvSpPr txBox="1"/>
          <p:nvPr/>
        </p:nvSpPr>
        <p:spPr>
          <a:xfrm>
            <a:off x="6679064" y="1552590"/>
            <a:ext cx="2606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400" dirty="0">
                <a:ea typeface="Calibri"/>
                <a:cs typeface="Calibri"/>
              </a:rPr>
              <a:t>Dermatology Trainees provide initial segmentation masks</a:t>
            </a:r>
            <a:endParaRPr lang="en-US" sz="1400">
              <a:ea typeface="Calibri"/>
              <a:cs typeface="Calibri"/>
            </a:endParaRPr>
          </a:p>
        </p:txBody>
      </p:sp>
      <p:sp>
        <p:nvSpPr>
          <p:cNvPr id="75" name="Arrow: Up-Down 74">
            <a:extLst>
              <a:ext uri="{FF2B5EF4-FFF2-40B4-BE49-F238E27FC236}">
                <a16:creationId xmlns:a16="http://schemas.microsoft.com/office/drawing/2014/main" id="{763E50B5-BA23-07AE-661C-41B5A28428B7}"/>
              </a:ext>
            </a:extLst>
          </p:cNvPr>
          <p:cNvSpPr/>
          <p:nvPr/>
        </p:nvSpPr>
        <p:spPr>
          <a:xfrm rot="3660000">
            <a:off x="10245796" y="953578"/>
            <a:ext cx="171183" cy="71084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descr="A black and white icon of a person&#10;&#10;AI-generated content may be incorrect.">
            <a:extLst>
              <a:ext uri="{FF2B5EF4-FFF2-40B4-BE49-F238E27FC236}">
                <a16:creationId xmlns:a16="http://schemas.microsoft.com/office/drawing/2014/main" id="{DA936FCB-383E-86F0-5DFA-6F04C1D51284}"/>
              </a:ext>
            </a:extLst>
          </p:cNvPr>
          <p:cNvPicPr>
            <a:picLocks noChangeAspect="1"/>
          </p:cNvPicPr>
          <p:nvPr/>
        </p:nvPicPr>
        <p:blipFill>
          <a:blip r:embed="rId5"/>
          <a:stretch>
            <a:fillRect/>
          </a:stretch>
        </p:blipFill>
        <p:spPr>
          <a:xfrm>
            <a:off x="10687050" y="552450"/>
            <a:ext cx="619125" cy="647700"/>
          </a:xfrm>
          <a:prstGeom prst="rect">
            <a:avLst/>
          </a:prstGeom>
        </p:spPr>
      </p:pic>
      <p:sp>
        <p:nvSpPr>
          <p:cNvPr id="78" name="TextBox 77">
            <a:extLst>
              <a:ext uri="{FF2B5EF4-FFF2-40B4-BE49-F238E27FC236}">
                <a16:creationId xmlns:a16="http://schemas.microsoft.com/office/drawing/2014/main" id="{1D94923C-BB39-E317-53C6-2652C86EF532}"/>
              </a:ext>
            </a:extLst>
          </p:cNvPr>
          <p:cNvSpPr txBox="1"/>
          <p:nvPr/>
        </p:nvSpPr>
        <p:spPr>
          <a:xfrm>
            <a:off x="7608974" y="453254"/>
            <a:ext cx="301123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400" dirty="0">
                <a:ea typeface="Calibri"/>
                <a:cs typeface="Calibri"/>
              </a:rPr>
              <a:t>Back and forth with MD PhD Dermatologist specializing in inflammatory skin diseases until the labels are extremely precise</a:t>
            </a:r>
          </a:p>
        </p:txBody>
      </p:sp>
      <p:sp>
        <p:nvSpPr>
          <p:cNvPr id="79" name="Arrow: Right 78">
            <a:extLst>
              <a:ext uri="{FF2B5EF4-FFF2-40B4-BE49-F238E27FC236}">
                <a16:creationId xmlns:a16="http://schemas.microsoft.com/office/drawing/2014/main" id="{D523DE4B-A925-357F-6EC5-641955CA7AC6}"/>
              </a:ext>
            </a:extLst>
          </p:cNvPr>
          <p:cNvSpPr/>
          <p:nvPr/>
        </p:nvSpPr>
        <p:spPr>
          <a:xfrm rot="4440000">
            <a:off x="10835259" y="1561658"/>
            <a:ext cx="772457" cy="2625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46453B58-F394-A43E-59F3-228D3F4AC072}"/>
              </a:ext>
            </a:extLst>
          </p:cNvPr>
          <p:cNvCxnSpPr>
            <a:cxnSpLocks/>
          </p:cNvCxnSpPr>
          <p:nvPr/>
        </p:nvCxnSpPr>
        <p:spPr>
          <a:xfrm flipH="1">
            <a:off x="2107983" y="4063132"/>
            <a:ext cx="9498094" cy="10730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3" name="Rectangle: Rounded Corners 82">
            <a:extLst>
              <a:ext uri="{FF2B5EF4-FFF2-40B4-BE49-F238E27FC236}">
                <a16:creationId xmlns:a16="http://schemas.microsoft.com/office/drawing/2014/main" id="{DAA426CB-165E-B61A-B97C-881CB0682C94}"/>
              </a:ext>
            </a:extLst>
          </p:cNvPr>
          <p:cNvSpPr/>
          <p:nvPr/>
        </p:nvSpPr>
        <p:spPr>
          <a:xfrm>
            <a:off x="150248" y="5285124"/>
            <a:ext cx="1574379" cy="1051687"/>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U-Net </a:t>
            </a:r>
            <a:br>
              <a:rPr lang="en-US" sz="1200" dirty="0">
                <a:ea typeface="Calibri"/>
                <a:cs typeface="Calibri"/>
              </a:rPr>
            </a:br>
            <a:r>
              <a:rPr lang="en-US" sz="1200" dirty="0">
                <a:ea typeface="Calibri"/>
                <a:cs typeface="Calibri"/>
              </a:rPr>
              <a:t>(all-conv)</a:t>
            </a:r>
          </a:p>
          <a:p>
            <a:pPr algn="ctr"/>
            <a:r>
              <a:rPr lang="en-US" sz="1200" dirty="0" err="1">
                <a:ea typeface="Calibri"/>
                <a:cs typeface="Calibri"/>
              </a:rPr>
              <a:t>Ronnenberger</a:t>
            </a:r>
            <a:r>
              <a:rPr lang="en-US" sz="1200" dirty="0">
                <a:ea typeface="Calibri"/>
                <a:cs typeface="Calibri"/>
              </a:rPr>
              <a:t> 2015</a:t>
            </a:r>
          </a:p>
        </p:txBody>
      </p:sp>
      <p:sp>
        <p:nvSpPr>
          <p:cNvPr id="86" name="Rectangle: Rounded Corners 85">
            <a:extLst>
              <a:ext uri="{FF2B5EF4-FFF2-40B4-BE49-F238E27FC236}">
                <a16:creationId xmlns:a16="http://schemas.microsoft.com/office/drawing/2014/main" id="{B7A38BC1-3E6F-BB6B-3286-8E141A46B217}"/>
              </a:ext>
            </a:extLst>
          </p:cNvPr>
          <p:cNvSpPr/>
          <p:nvPr/>
        </p:nvSpPr>
        <p:spPr>
          <a:xfrm>
            <a:off x="1724628" y="5285124"/>
            <a:ext cx="1599570" cy="105798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err="1">
                <a:ea typeface="Calibri"/>
                <a:cs typeface="Calibri"/>
              </a:rPr>
              <a:t>ResU</a:t>
            </a:r>
            <a:r>
              <a:rPr lang="en-US" sz="1200" dirty="0">
                <a:ea typeface="Calibri"/>
                <a:cs typeface="Calibri"/>
              </a:rPr>
              <a:t>-Net </a:t>
            </a:r>
            <a:br>
              <a:rPr lang="en-US" sz="1200" dirty="0">
                <a:ea typeface="Calibri"/>
                <a:cs typeface="Calibri"/>
              </a:rPr>
            </a:br>
            <a:r>
              <a:rPr lang="en-US" sz="1200" dirty="0">
                <a:ea typeface="Calibri"/>
                <a:cs typeface="Calibri"/>
              </a:rPr>
              <a:t>(all-conv + residuals)</a:t>
            </a:r>
          </a:p>
          <a:p>
            <a:pPr algn="ctr"/>
            <a:r>
              <a:rPr lang="en-US" sz="1200" dirty="0">
                <a:ea typeface="Calibri"/>
                <a:cs typeface="Calibri"/>
              </a:rPr>
              <a:t>Zhang 2018</a:t>
            </a:r>
          </a:p>
        </p:txBody>
      </p:sp>
      <p:sp>
        <p:nvSpPr>
          <p:cNvPr id="87" name="Rectangle: Rounded Corners 86">
            <a:extLst>
              <a:ext uri="{FF2B5EF4-FFF2-40B4-BE49-F238E27FC236}">
                <a16:creationId xmlns:a16="http://schemas.microsoft.com/office/drawing/2014/main" id="{E3305756-1EB3-EC7C-F7F7-232EE776CBA6}"/>
              </a:ext>
            </a:extLst>
          </p:cNvPr>
          <p:cNvSpPr/>
          <p:nvPr/>
        </p:nvSpPr>
        <p:spPr>
          <a:xfrm>
            <a:off x="3324198" y="5297719"/>
            <a:ext cx="1580677" cy="104539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SETR </a:t>
            </a:r>
            <a:br>
              <a:rPr lang="en-US" sz="1200" dirty="0">
                <a:ea typeface="Calibri"/>
                <a:cs typeface="Calibri"/>
              </a:rPr>
            </a:br>
            <a:r>
              <a:rPr lang="en-US" sz="1200" dirty="0">
                <a:ea typeface="Calibri"/>
                <a:cs typeface="Calibri"/>
              </a:rPr>
              <a:t>(mostly attention)</a:t>
            </a:r>
          </a:p>
          <a:p>
            <a:pPr algn="ctr"/>
            <a:r>
              <a:rPr lang="en-US" sz="1200" dirty="0">
                <a:ea typeface="Calibri"/>
                <a:cs typeface="Calibri"/>
              </a:rPr>
              <a:t>Zheng 2021</a:t>
            </a:r>
          </a:p>
        </p:txBody>
      </p:sp>
      <p:sp>
        <p:nvSpPr>
          <p:cNvPr id="88" name="TextBox 87">
            <a:extLst>
              <a:ext uri="{FF2B5EF4-FFF2-40B4-BE49-F238E27FC236}">
                <a16:creationId xmlns:a16="http://schemas.microsoft.com/office/drawing/2014/main" id="{189CBBE9-B82E-E30F-8CF7-8FF522BFDA33}"/>
              </a:ext>
            </a:extLst>
          </p:cNvPr>
          <p:cNvSpPr txBox="1"/>
          <p:nvPr/>
        </p:nvSpPr>
        <p:spPr>
          <a:xfrm>
            <a:off x="71695" y="3709368"/>
            <a:ext cx="208288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400" dirty="0">
                <a:ea typeface="Calibri"/>
                <a:cs typeface="Calibri"/>
              </a:rPr>
              <a:t>Train a cross section of common segmentation architectures on the data</a:t>
            </a:r>
          </a:p>
          <a:p>
            <a:pPr marL="171450" indent="-171450">
              <a:buFont typeface="Arial"/>
              <a:buChar char="•"/>
            </a:pPr>
            <a:r>
              <a:rPr lang="en-US" sz="1400" dirty="0">
                <a:ea typeface="Calibri"/>
                <a:cs typeface="Calibri"/>
              </a:rPr>
              <a:t>Using common / vanilla optimizer strategies and data-augmentation</a:t>
            </a:r>
          </a:p>
        </p:txBody>
      </p:sp>
      <p:sp>
        <p:nvSpPr>
          <p:cNvPr id="90" name="Arrow: Right 89">
            <a:extLst>
              <a:ext uri="{FF2B5EF4-FFF2-40B4-BE49-F238E27FC236}">
                <a16:creationId xmlns:a16="http://schemas.microsoft.com/office/drawing/2014/main" id="{E4ED3F90-EE6A-A0AA-43AA-5507327E9DAC}"/>
              </a:ext>
            </a:extLst>
          </p:cNvPr>
          <p:cNvSpPr/>
          <p:nvPr/>
        </p:nvSpPr>
        <p:spPr>
          <a:xfrm>
            <a:off x="5008418" y="5348395"/>
            <a:ext cx="1353482" cy="319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97D4C1B4-F601-620D-43DD-F3611677DA6C}"/>
              </a:ext>
            </a:extLst>
          </p:cNvPr>
          <p:cNvSpPr txBox="1"/>
          <p:nvPr/>
        </p:nvSpPr>
        <p:spPr>
          <a:xfrm>
            <a:off x="6280673" y="4888458"/>
            <a:ext cx="218121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400" dirty="0">
                <a:ea typeface="Calibri"/>
                <a:cs typeface="Calibri"/>
              </a:rPr>
              <a:t>On the validation set, compute the global optimum operating points for Dice and bIoU</a:t>
            </a:r>
          </a:p>
          <a:p>
            <a:pPr marL="171450" indent="-171450">
              <a:buFont typeface="Arial"/>
              <a:buChar char="•"/>
            </a:pPr>
            <a:r>
              <a:rPr lang="en-US" sz="1400" dirty="0">
                <a:ea typeface="Calibri"/>
                <a:cs typeface="Calibri"/>
              </a:rPr>
              <a:t>As well as the Fitz-stratified optimum operating points for Dice and bIoU</a:t>
            </a:r>
          </a:p>
        </p:txBody>
      </p:sp>
      <p:sp>
        <p:nvSpPr>
          <p:cNvPr id="92" name="Arrow: Right 91">
            <a:extLst>
              <a:ext uri="{FF2B5EF4-FFF2-40B4-BE49-F238E27FC236}">
                <a16:creationId xmlns:a16="http://schemas.microsoft.com/office/drawing/2014/main" id="{BD99A7A9-34E4-1F2D-5232-DA50ECF3F5E3}"/>
              </a:ext>
            </a:extLst>
          </p:cNvPr>
          <p:cNvSpPr/>
          <p:nvPr/>
        </p:nvSpPr>
        <p:spPr>
          <a:xfrm>
            <a:off x="8368712" y="5304673"/>
            <a:ext cx="1353482" cy="319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9210B5BA-DE31-3EDD-631D-83097CED04E1}"/>
              </a:ext>
            </a:extLst>
          </p:cNvPr>
          <p:cNvSpPr txBox="1"/>
          <p:nvPr/>
        </p:nvSpPr>
        <p:spPr>
          <a:xfrm>
            <a:off x="9839160" y="4847161"/>
            <a:ext cx="221492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400" dirty="0">
                <a:ea typeface="Calibri"/>
                <a:cs typeface="Calibri"/>
              </a:rPr>
              <a:t>On the test set</a:t>
            </a:r>
          </a:p>
          <a:p>
            <a:pPr marL="171450" indent="-171450">
              <a:buFont typeface="Arial"/>
              <a:buChar char="•"/>
            </a:pPr>
            <a:r>
              <a:rPr lang="en-US" sz="1400" dirty="0">
                <a:ea typeface="Calibri"/>
                <a:cs typeface="Calibri"/>
              </a:rPr>
              <a:t>Compare the performance of Fitz-stratified operating points to using the simple global optimum operating point</a:t>
            </a:r>
            <a:endParaRPr lang="en-US"/>
          </a:p>
          <a:p>
            <a:pPr marL="171450" indent="-171450">
              <a:buFont typeface="Arial"/>
              <a:buChar char="•"/>
            </a:pPr>
            <a:r>
              <a:rPr lang="en-US" sz="1400" dirty="0">
                <a:ea typeface="Calibri"/>
                <a:cs typeface="Calibri"/>
              </a:rPr>
              <a:t>(For both Dice and bIoU)</a:t>
            </a:r>
          </a:p>
        </p:txBody>
      </p:sp>
    </p:spTree>
    <p:extLst>
      <p:ext uri="{BB962C8B-B14F-4D97-AF65-F5344CB8AC3E}">
        <p14:creationId xmlns:p14="http://schemas.microsoft.com/office/powerpoint/2010/main" val="311656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4"/>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9"/>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70"/>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7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8"/>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7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6"/>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67"/>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7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82"/>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8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3"/>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6"/>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7"/>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91"/>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90"/>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93"/>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8" grpId="0"/>
      <p:bldP spid="39" grpId="0"/>
      <p:bldP spid="40" grpId="0"/>
      <p:bldP spid="41" grpId="0"/>
      <p:bldP spid="42" grpId="0"/>
      <p:bldP spid="43" grpId="0"/>
      <p:bldP spid="46" grpId="0" animBg="1"/>
      <p:bldP spid="48" grpId="0" animBg="1"/>
      <p:bldP spid="49" grpId="0" animBg="1"/>
      <p:bldP spid="50" grpId="0" animBg="1"/>
      <p:bldP spid="51" grpId="0" animBg="1"/>
      <p:bldP spid="53"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p:bldP spid="64" grpId="0" animBg="1"/>
      <p:bldP spid="65" grpId="0" animBg="1"/>
      <p:bldP spid="66" grpId="0" animBg="1"/>
      <p:bldP spid="67" grpId="0" animBg="1"/>
      <p:bldP spid="68" grpId="0"/>
      <p:bldP spid="72" grpId="0"/>
      <p:bldP spid="75" grpId="0" animBg="1"/>
      <p:bldP spid="78" grpId="0"/>
      <p:bldP spid="79" grpId="0" animBg="1"/>
      <p:bldP spid="83" grpId="0" animBg="1"/>
      <p:bldP spid="86" grpId="0" animBg="1"/>
      <p:bldP spid="87" grpId="0" animBg="1"/>
      <p:bldP spid="88" grpId="0"/>
      <p:bldP spid="90" grpId="0" animBg="1"/>
      <p:bldP spid="91" grpId="0"/>
      <p:bldP spid="92" grpId="0" animBg="1"/>
      <p:bldP spid="9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TotalTime>
  <Words>1213</Words>
  <Application>Microsoft Office PowerPoint</Application>
  <PresentationFormat>Widescreen</PresentationFormat>
  <Paragraphs>151</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Fitzpatrick Thresholding for Skin Image Segmentation</vt:lpstr>
      <vt:lpstr>Disclosures</vt:lpstr>
      <vt:lpstr>PowerPoint Presentation</vt:lpstr>
      <vt:lpstr>Body surface area</vt:lpstr>
      <vt:lpstr>Body surface area estimation error</vt:lpstr>
      <vt:lpstr>Prior work</vt:lpstr>
      <vt:lpstr>Variability assessing psoriasis in skin of color</vt:lpstr>
      <vt:lpstr>Subjectivity</vt:lpstr>
      <vt:lpstr>Methodology</vt:lpstr>
      <vt:lpstr>Approach</vt:lpstr>
      <vt:lpstr>PowerPoint Presentation</vt:lpstr>
      <vt:lpstr>PowerPoint Presentation</vt:lpstr>
      <vt:lpstr>PowerPoint Presentation</vt:lpstr>
      <vt:lpstr>Future directions</vt:lpstr>
      <vt:lpstr>Acknowledgments &amp; Contact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 GM</dc:creator>
  <cp:lastModifiedBy>Li GM</cp:lastModifiedBy>
  <cp:revision>1028</cp:revision>
  <dcterms:created xsi:type="dcterms:W3CDTF">2025-08-19T16:06:13Z</dcterms:created>
  <dcterms:modified xsi:type="dcterms:W3CDTF">2025-09-17T03:17:38Z</dcterms:modified>
</cp:coreProperties>
</file>