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6" r:id="rId5"/>
    <p:sldId id="289" r:id="rId6"/>
    <p:sldId id="288" r:id="rId7"/>
    <p:sldId id="291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4" autoAdjust="0"/>
    <p:restoredTop sz="94492" autoAdjust="0"/>
  </p:normalViewPr>
  <p:slideViewPr>
    <p:cSldViewPr>
      <p:cViewPr varScale="1">
        <p:scale>
          <a:sx n="57" d="100"/>
          <a:sy n="57" d="100"/>
        </p:scale>
        <p:origin x="738" y="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9/12/2025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9/12/2025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9/12/2025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9/12/2025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9/12/2025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9/12/2025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9/12/2025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9/12/2025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9/12/2025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9/12/2025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9/12/2025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9/12/2025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9/12/2025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9/12/2025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Awards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To be announced in late September/early October:</a:t>
            </a:r>
          </a:p>
          <a:p>
            <a:r>
              <a:rPr lang="en-US" dirty="0"/>
              <a:t>Best Paper Award</a:t>
            </a:r>
          </a:p>
          <a:p>
            <a:r>
              <a:rPr lang="en-US" dirty="0"/>
              <a:t>Honorable Mention Award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91A69-B07A-477C-AD81-74B71406ED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9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8">
        <p:fade/>
      </p:transition>
    </mc:Choice>
    <mc:Fallback xmlns="">
      <p:transition spd="med" advTm="34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B4A12-5757-4713-9750-B9B69631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75369"/>
            <a:ext cx="9170126" cy="65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would like to thank our</a:t>
            </a:r>
          </a:p>
          <a:p>
            <a:r>
              <a:rPr lang="en-US" dirty="0"/>
              <a:t>Sponsor, Canfield Scientific Inc.</a:t>
            </a:r>
          </a:p>
          <a:p>
            <a:r>
              <a:rPr lang="en-US" dirty="0"/>
              <a:t>Invited speakers</a:t>
            </a:r>
          </a:p>
          <a:p>
            <a:r>
              <a:rPr lang="en-US" dirty="0"/>
              <a:t>Authors</a:t>
            </a:r>
          </a:p>
          <a:p>
            <a:r>
              <a:rPr lang="en-US" dirty="0"/>
              <a:t>Reviewers</a:t>
            </a:r>
          </a:p>
          <a:p>
            <a:r>
              <a:rPr lang="en-US" dirty="0"/>
              <a:t>MICCAI 2025 Workshop Chairs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91A69-B07A-477C-AD81-74B71406ED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48">
        <p:fade/>
      </p:transition>
    </mc:Choice>
    <mc:Fallback xmlns="">
      <p:transition spd="med" advTm="34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F87C-0E85-4B03-AAA6-7226244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Eleventh ISIC Skin Image Analysis Workshop?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7B066-69E5-425E-9A9B-CC6DD7EB9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7" y="2209800"/>
            <a:ext cx="1000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"/>
</p:tagLst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1732</TotalTime>
  <Words>46</Words>
  <Application>Microsoft Office PowerPoint</Application>
  <PresentationFormat>Custom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Constantia</vt:lpstr>
      <vt:lpstr>Cooking 16x9</vt:lpstr>
      <vt:lpstr>Workshop Awards</vt:lpstr>
      <vt:lpstr>PowerPoint Presentation</vt:lpstr>
      <vt:lpstr>Acknowledgments</vt:lpstr>
      <vt:lpstr>Eleventh ISIC Skin Image Analysis Workshop?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Fifth ISIC Skin Image Analysis Workshop @CVPR 2020</dc:title>
  <dc:creator>Emre Celebi</dc:creator>
  <cp:lastModifiedBy>Emre Celebi</cp:lastModifiedBy>
  <cp:revision>231</cp:revision>
  <dcterms:created xsi:type="dcterms:W3CDTF">2020-06-13T12:20:35Z</dcterms:created>
  <dcterms:modified xsi:type="dcterms:W3CDTF">2025-09-13T01:03:01Z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