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9"/>
  </p:notesMasterIdLst>
  <p:sldIdLst>
    <p:sldId id="400" r:id="rId2"/>
    <p:sldId id="258" r:id="rId3"/>
    <p:sldId id="360" r:id="rId4"/>
    <p:sldId id="365" r:id="rId5"/>
    <p:sldId id="363" r:id="rId6"/>
    <p:sldId id="392" r:id="rId7"/>
    <p:sldId id="396" r:id="rId8"/>
    <p:sldId id="380" r:id="rId9"/>
    <p:sldId id="361" r:id="rId10"/>
    <p:sldId id="368" r:id="rId11"/>
    <p:sldId id="370" r:id="rId12"/>
    <p:sldId id="372" r:id="rId13"/>
    <p:sldId id="369" r:id="rId14"/>
    <p:sldId id="381" r:id="rId15"/>
    <p:sldId id="373" r:id="rId16"/>
    <p:sldId id="375" r:id="rId17"/>
    <p:sldId id="377" r:id="rId18"/>
    <p:sldId id="399" r:id="rId19"/>
    <p:sldId id="383" r:id="rId20"/>
    <p:sldId id="385" r:id="rId21"/>
    <p:sldId id="386" r:id="rId22"/>
    <p:sldId id="387" r:id="rId23"/>
    <p:sldId id="376" r:id="rId24"/>
    <p:sldId id="378" r:id="rId25"/>
    <p:sldId id="382" r:id="rId26"/>
    <p:sldId id="398" r:id="rId27"/>
    <p:sldId id="293"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urhan Bayasi" initials="NB" lastIdx="1" clrIdx="0">
    <p:extLst>
      <p:ext uri="{19B8F6BF-5375-455C-9EA6-DF929625EA0E}">
        <p15:presenceInfo xmlns:p15="http://schemas.microsoft.com/office/powerpoint/2012/main" userId="d24ae0747b2999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06F"/>
    <a:srgbClr val="386591"/>
    <a:srgbClr val="A0A0A0"/>
    <a:srgbClr val="081D30"/>
    <a:srgbClr val="E2AB97"/>
    <a:srgbClr val="445583"/>
    <a:srgbClr val="5C72B2"/>
    <a:srgbClr val="A6A6A6"/>
    <a:srgbClr val="D9D9D9"/>
    <a:srgbClr val="545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8CF860-DA08-C841-B382-24A11EC3D537}" v="1637" dt="2022-10-16T05:48:50.5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44"/>
    <p:restoredTop sz="80070"/>
  </p:normalViewPr>
  <p:slideViewPr>
    <p:cSldViewPr snapToGrid="0">
      <p:cViewPr varScale="1">
        <p:scale>
          <a:sx n="97" d="100"/>
          <a:sy n="97" d="100"/>
        </p:scale>
        <p:origin x="1336" y="200"/>
      </p:cViewPr>
      <p:guideLst>
        <p:guide orient="horz" pos="2160"/>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 Siyi" userId="fc0149548d3e3b09" providerId="LiveId" clId="{838CF860-DA08-C841-B382-24A11EC3D537}"/>
    <pc:docChg chg="undo custSel addSld delSld modSld sldOrd">
      <pc:chgData name="Du Siyi" userId="fc0149548d3e3b09" providerId="LiveId" clId="{838CF860-DA08-C841-B382-24A11EC3D537}" dt="2022-10-16T05:59:17.562" v="21129" actId="2696"/>
      <pc:docMkLst>
        <pc:docMk/>
      </pc:docMkLst>
      <pc:sldChg chg="del">
        <pc:chgData name="Du Siyi" userId="fc0149548d3e3b09" providerId="LiveId" clId="{838CF860-DA08-C841-B382-24A11EC3D537}" dt="2022-10-08T22:40:54.329" v="1" actId="2696"/>
        <pc:sldMkLst>
          <pc:docMk/>
          <pc:sldMk cId="2169303307" sldId="257"/>
        </pc:sldMkLst>
      </pc:sldChg>
      <pc:sldChg chg="addSp delSp modSp mod modTransition delAnim modAnim modNotesTx">
        <pc:chgData name="Du Siyi" userId="fc0149548d3e3b09" providerId="LiveId" clId="{838CF860-DA08-C841-B382-24A11EC3D537}" dt="2022-10-16T05:05:44.817" v="21009"/>
        <pc:sldMkLst>
          <pc:docMk/>
          <pc:sldMk cId="484453640" sldId="258"/>
        </pc:sldMkLst>
        <pc:spChg chg="del mod">
          <ac:chgData name="Du Siyi" userId="fc0149548d3e3b09" providerId="LiveId" clId="{838CF860-DA08-C841-B382-24A11EC3D537}" dt="2022-10-08T22:45:10.641" v="117" actId="478"/>
          <ac:spMkLst>
            <pc:docMk/>
            <pc:sldMk cId="484453640" sldId="258"/>
            <ac:spMk id="3" creationId="{95ECBCC1-E70E-40B4-845C-54D684B6957D}"/>
          </ac:spMkLst>
        </pc:spChg>
        <pc:spChg chg="add del mod">
          <ac:chgData name="Du Siyi" userId="fc0149548d3e3b09" providerId="LiveId" clId="{838CF860-DA08-C841-B382-24A11EC3D537}" dt="2022-10-08T23:31:45.568" v="260" actId="478"/>
          <ac:spMkLst>
            <pc:docMk/>
            <pc:sldMk cId="484453640" sldId="258"/>
            <ac:spMk id="5" creationId="{25FBD7CA-FB7F-D8B4-837F-E044E85C5827}"/>
          </ac:spMkLst>
        </pc:spChg>
        <pc:spChg chg="add del mod">
          <ac:chgData name="Du Siyi" userId="fc0149548d3e3b09" providerId="LiveId" clId="{838CF860-DA08-C841-B382-24A11EC3D537}" dt="2022-10-08T22:45:20.154" v="118" actId="478"/>
          <ac:spMkLst>
            <pc:docMk/>
            <pc:sldMk cId="484453640" sldId="258"/>
            <ac:spMk id="6" creationId="{648D26F9-754A-273B-39D1-04F1932B8159}"/>
          </ac:spMkLst>
        </pc:spChg>
        <pc:spChg chg="mod topLvl">
          <ac:chgData name="Du Siyi" userId="fc0149548d3e3b09" providerId="LiveId" clId="{838CF860-DA08-C841-B382-24A11EC3D537}" dt="2022-10-11T01:45:53.646" v="13067" actId="1076"/>
          <ac:spMkLst>
            <pc:docMk/>
            <pc:sldMk cId="484453640" sldId="258"/>
            <ac:spMk id="9" creationId="{081EC941-B883-C16D-9B5D-488EACC3E70A}"/>
          </ac:spMkLst>
        </pc:spChg>
        <pc:spChg chg="mod topLvl">
          <ac:chgData name="Du Siyi" userId="fc0149548d3e3b09" providerId="LiveId" clId="{838CF860-DA08-C841-B382-24A11EC3D537}" dt="2022-10-11T01:45:53.646" v="13067" actId="1076"/>
          <ac:spMkLst>
            <pc:docMk/>
            <pc:sldMk cId="484453640" sldId="258"/>
            <ac:spMk id="10" creationId="{BC3F5AAD-4849-F153-FC73-603CDAFEA87D}"/>
          </ac:spMkLst>
        </pc:spChg>
        <pc:spChg chg="mod topLvl">
          <ac:chgData name="Du Siyi" userId="fc0149548d3e3b09" providerId="LiveId" clId="{838CF860-DA08-C841-B382-24A11EC3D537}" dt="2022-10-11T01:45:53.646" v="13067" actId="1076"/>
          <ac:spMkLst>
            <pc:docMk/>
            <pc:sldMk cId="484453640" sldId="258"/>
            <ac:spMk id="11" creationId="{A39F6996-C0C5-0367-BE54-E92805142B32}"/>
          </ac:spMkLst>
        </pc:spChg>
        <pc:spChg chg="mod topLvl">
          <ac:chgData name="Du Siyi" userId="fc0149548d3e3b09" providerId="LiveId" clId="{838CF860-DA08-C841-B382-24A11EC3D537}" dt="2022-10-11T01:45:53.646" v="13067" actId="1076"/>
          <ac:spMkLst>
            <pc:docMk/>
            <pc:sldMk cId="484453640" sldId="258"/>
            <ac:spMk id="12" creationId="{3DB14983-278A-B442-2DE1-A96AB4B5AA05}"/>
          </ac:spMkLst>
        </pc:spChg>
        <pc:spChg chg="mod topLvl">
          <ac:chgData name="Du Siyi" userId="fc0149548d3e3b09" providerId="LiveId" clId="{838CF860-DA08-C841-B382-24A11EC3D537}" dt="2022-10-11T01:45:53.646" v="13067" actId="1076"/>
          <ac:spMkLst>
            <pc:docMk/>
            <pc:sldMk cId="484453640" sldId="258"/>
            <ac:spMk id="14" creationId="{5A3A38D6-345A-9D93-4DEC-FF6DA08B5982}"/>
          </ac:spMkLst>
        </pc:spChg>
        <pc:spChg chg="mod topLvl">
          <ac:chgData name="Du Siyi" userId="fc0149548d3e3b09" providerId="LiveId" clId="{838CF860-DA08-C841-B382-24A11EC3D537}" dt="2022-10-11T01:45:53.646" v="13067" actId="1076"/>
          <ac:spMkLst>
            <pc:docMk/>
            <pc:sldMk cId="484453640" sldId="258"/>
            <ac:spMk id="15" creationId="{B31B4536-73F8-BC11-9620-9DA64E3F0E73}"/>
          </ac:spMkLst>
        </pc:spChg>
        <pc:spChg chg="mod topLvl">
          <ac:chgData name="Du Siyi" userId="fc0149548d3e3b09" providerId="LiveId" clId="{838CF860-DA08-C841-B382-24A11EC3D537}" dt="2022-10-11T01:45:53.646" v="13067" actId="1076"/>
          <ac:spMkLst>
            <pc:docMk/>
            <pc:sldMk cId="484453640" sldId="258"/>
            <ac:spMk id="16" creationId="{BE085320-456B-7FDE-AE35-4DC2E11D8527}"/>
          </ac:spMkLst>
        </pc:spChg>
        <pc:spChg chg="mod topLvl">
          <ac:chgData name="Du Siyi" userId="fc0149548d3e3b09" providerId="LiveId" clId="{838CF860-DA08-C841-B382-24A11EC3D537}" dt="2022-10-11T01:45:53.646" v="13067" actId="1076"/>
          <ac:spMkLst>
            <pc:docMk/>
            <pc:sldMk cId="484453640" sldId="258"/>
            <ac:spMk id="17" creationId="{26AE69D9-0B5C-D6DF-D314-173FAFB21D11}"/>
          </ac:spMkLst>
        </pc:spChg>
        <pc:spChg chg="mod topLvl">
          <ac:chgData name="Du Siyi" userId="fc0149548d3e3b09" providerId="LiveId" clId="{838CF860-DA08-C841-B382-24A11EC3D537}" dt="2022-10-11T01:45:53.646" v="13067" actId="1076"/>
          <ac:spMkLst>
            <pc:docMk/>
            <pc:sldMk cId="484453640" sldId="258"/>
            <ac:spMk id="18" creationId="{4478E49E-1344-6366-85EB-21D5CBC8B57F}"/>
          </ac:spMkLst>
        </pc:spChg>
        <pc:spChg chg="mod topLvl">
          <ac:chgData name="Du Siyi" userId="fc0149548d3e3b09" providerId="LiveId" clId="{838CF860-DA08-C841-B382-24A11EC3D537}" dt="2022-10-11T01:45:53.646" v="13067" actId="1076"/>
          <ac:spMkLst>
            <pc:docMk/>
            <pc:sldMk cId="484453640" sldId="258"/>
            <ac:spMk id="20" creationId="{D2337B87-4C98-6ACE-5D8A-0E14D4FB9ECD}"/>
          </ac:spMkLst>
        </pc:spChg>
        <pc:spChg chg="mod topLvl">
          <ac:chgData name="Du Siyi" userId="fc0149548d3e3b09" providerId="LiveId" clId="{838CF860-DA08-C841-B382-24A11EC3D537}" dt="2022-10-11T01:45:53.646" v="13067" actId="1076"/>
          <ac:spMkLst>
            <pc:docMk/>
            <pc:sldMk cId="484453640" sldId="258"/>
            <ac:spMk id="21" creationId="{F43988EF-FA72-A6EB-FA24-DC77E4A0326D}"/>
          </ac:spMkLst>
        </pc:spChg>
        <pc:spChg chg="mod topLvl">
          <ac:chgData name="Du Siyi" userId="fc0149548d3e3b09" providerId="LiveId" clId="{838CF860-DA08-C841-B382-24A11EC3D537}" dt="2022-10-11T01:45:53.646" v="13067" actId="1076"/>
          <ac:spMkLst>
            <pc:docMk/>
            <pc:sldMk cId="484453640" sldId="258"/>
            <ac:spMk id="22" creationId="{AC062C3A-2283-5BB1-DCE3-08DC5E09DBF3}"/>
          </ac:spMkLst>
        </pc:spChg>
        <pc:spChg chg="mod topLvl">
          <ac:chgData name="Du Siyi" userId="fc0149548d3e3b09" providerId="LiveId" clId="{838CF860-DA08-C841-B382-24A11EC3D537}" dt="2022-10-11T01:45:53.646" v="13067" actId="1076"/>
          <ac:spMkLst>
            <pc:docMk/>
            <pc:sldMk cId="484453640" sldId="258"/>
            <ac:spMk id="23" creationId="{192B22D2-3C54-EF51-C90B-03665BAA4C73}"/>
          </ac:spMkLst>
        </pc:spChg>
        <pc:spChg chg="add mod">
          <ac:chgData name="Du Siyi" userId="fc0149548d3e3b09" providerId="LiveId" clId="{838CF860-DA08-C841-B382-24A11EC3D537}" dt="2022-10-11T01:45:53.646" v="13067" actId="1076"/>
          <ac:spMkLst>
            <pc:docMk/>
            <pc:sldMk cId="484453640" sldId="258"/>
            <ac:spMk id="24" creationId="{CE89A3B7-3EC8-5D01-387A-873AE340B594}"/>
          </ac:spMkLst>
        </pc:spChg>
        <pc:spChg chg="add del mod">
          <ac:chgData name="Du Siyi" userId="fc0149548d3e3b09" providerId="LiveId" clId="{838CF860-DA08-C841-B382-24A11EC3D537}" dt="2022-10-08T23:49:42.432" v="437" actId="478"/>
          <ac:spMkLst>
            <pc:docMk/>
            <pc:sldMk cId="484453640" sldId="258"/>
            <ac:spMk id="25" creationId="{A998E009-03C3-3A92-86D2-7B4D6168BE18}"/>
          </ac:spMkLst>
        </pc:spChg>
        <pc:spChg chg="mod topLvl">
          <ac:chgData name="Du Siyi" userId="fc0149548d3e3b09" providerId="LiveId" clId="{838CF860-DA08-C841-B382-24A11EC3D537}" dt="2022-10-11T01:45:53.646" v="13067" actId="1076"/>
          <ac:spMkLst>
            <pc:docMk/>
            <pc:sldMk cId="484453640" sldId="258"/>
            <ac:spMk id="27" creationId="{D05F7A1D-2EDE-8A4E-E3B3-6B674FF854AF}"/>
          </ac:spMkLst>
        </pc:spChg>
        <pc:spChg chg="mod topLvl">
          <ac:chgData name="Du Siyi" userId="fc0149548d3e3b09" providerId="LiveId" clId="{838CF860-DA08-C841-B382-24A11EC3D537}" dt="2022-10-11T01:45:53.646" v="13067" actId="1076"/>
          <ac:spMkLst>
            <pc:docMk/>
            <pc:sldMk cId="484453640" sldId="258"/>
            <ac:spMk id="28" creationId="{2526F296-B4C7-4D25-F1E4-4E03371BA402}"/>
          </ac:spMkLst>
        </pc:spChg>
        <pc:spChg chg="mod topLvl">
          <ac:chgData name="Du Siyi" userId="fc0149548d3e3b09" providerId="LiveId" clId="{838CF860-DA08-C841-B382-24A11EC3D537}" dt="2022-10-11T01:45:53.646" v="13067" actId="1076"/>
          <ac:spMkLst>
            <pc:docMk/>
            <pc:sldMk cId="484453640" sldId="258"/>
            <ac:spMk id="29" creationId="{424A4DD0-35A0-4D02-EF68-5C8FECB9A246}"/>
          </ac:spMkLst>
        </pc:spChg>
        <pc:spChg chg="mod topLvl">
          <ac:chgData name="Du Siyi" userId="fc0149548d3e3b09" providerId="LiveId" clId="{838CF860-DA08-C841-B382-24A11EC3D537}" dt="2022-10-11T01:45:53.646" v="13067" actId="1076"/>
          <ac:spMkLst>
            <pc:docMk/>
            <pc:sldMk cId="484453640" sldId="258"/>
            <ac:spMk id="30" creationId="{BD498E6B-4BAA-3D25-CB0E-3B84837A7955}"/>
          </ac:spMkLst>
        </pc:spChg>
        <pc:spChg chg="add del mod">
          <ac:chgData name="Du Siyi" userId="fc0149548d3e3b09" providerId="LiveId" clId="{838CF860-DA08-C841-B382-24A11EC3D537}" dt="2022-10-08T23:49:41.340" v="436" actId="478"/>
          <ac:spMkLst>
            <pc:docMk/>
            <pc:sldMk cId="484453640" sldId="258"/>
            <ac:spMk id="31" creationId="{C7B650E9-0BF3-A038-E606-3C149F592AC6}"/>
          </ac:spMkLst>
        </pc:spChg>
        <pc:spChg chg="add mod">
          <ac:chgData name="Du Siyi" userId="fc0149548d3e3b09" providerId="LiveId" clId="{838CF860-DA08-C841-B382-24A11EC3D537}" dt="2022-10-11T01:45:53.646" v="13067" actId="1076"/>
          <ac:spMkLst>
            <pc:docMk/>
            <pc:sldMk cId="484453640" sldId="258"/>
            <ac:spMk id="36" creationId="{A10775AE-68D4-3C04-D315-890DCA24584E}"/>
          </ac:spMkLst>
        </pc:spChg>
        <pc:spChg chg="add mod">
          <ac:chgData name="Du Siyi" userId="fc0149548d3e3b09" providerId="LiveId" clId="{838CF860-DA08-C841-B382-24A11EC3D537}" dt="2022-10-11T01:45:53.646" v="13067" actId="1076"/>
          <ac:spMkLst>
            <pc:docMk/>
            <pc:sldMk cId="484453640" sldId="258"/>
            <ac:spMk id="37" creationId="{14F19A30-BC61-41DF-B9C4-DFA862656F0D}"/>
          </ac:spMkLst>
        </pc:spChg>
        <pc:grpChg chg="add mod">
          <ac:chgData name="Du Siyi" userId="fc0149548d3e3b09" providerId="LiveId" clId="{838CF860-DA08-C841-B382-24A11EC3D537}" dt="2022-10-11T01:45:53.646" v="13067" actId="1076"/>
          <ac:grpSpMkLst>
            <pc:docMk/>
            <pc:sldMk cId="484453640" sldId="258"/>
            <ac:grpSpMk id="3" creationId="{F338920E-1E68-C937-916D-116A3E1D7CB1}"/>
          </ac:grpSpMkLst>
        </pc:grpChg>
        <pc:grpChg chg="add mod">
          <ac:chgData name="Du Siyi" userId="fc0149548d3e3b09" providerId="LiveId" clId="{838CF860-DA08-C841-B382-24A11EC3D537}" dt="2022-10-11T01:45:53.646" v="13067" actId="1076"/>
          <ac:grpSpMkLst>
            <pc:docMk/>
            <pc:sldMk cId="484453640" sldId="258"/>
            <ac:grpSpMk id="5" creationId="{F41E8DE5-4B46-5277-409B-62C36C764074}"/>
          </ac:grpSpMkLst>
        </pc:grpChg>
        <pc:grpChg chg="add mod">
          <ac:chgData name="Du Siyi" userId="fc0149548d3e3b09" providerId="LiveId" clId="{838CF860-DA08-C841-B382-24A11EC3D537}" dt="2022-10-11T01:45:53.646" v="13067" actId="1076"/>
          <ac:grpSpMkLst>
            <pc:docMk/>
            <pc:sldMk cId="484453640" sldId="258"/>
            <ac:grpSpMk id="6" creationId="{358E60C1-C2F0-6A25-1D79-FCFBA0442C2E}"/>
          </ac:grpSpMkLst>
        </pc:grpChg>
        <pc:grpChg chg="add mod">
          <ac:chgData name="Du Siyi" userId="fc0149548d3e3b09" providerId="LiveId" clId="{838CF860-DA08-C841-B382-24A11EC3D537}" dt="2022-10-11T01:45:53.646" v="13067" actId="1076"/>
          <ac:grpSpMkLst>
            <pc:docMk/>
            <pc:sldMk cId="484453640" sldId="258"/>
            <ac:grpSpMk id="7" creationId="{9C2615DD-5918-7793-A8E9-490E5D8762B2}"/>
          </ac:grpSpMkLst>
        </pc:grpChg>
        <pc:grpChg chg="add del mod">
          <ac:chgData name="Du Siyi" userId="fc0149548d3e3b09" providerId="LiveId" clId="{838CF860-DA08-C841-B382-24A11EC3D537}" dt="2022-10-08T23:34:12.623" v="283" actId="165"/>
          <ac:grpSpMkLst>
            <pc:docMk/>
            <pc:sldMk cId="484453640" sldId="258"/>
            <ac:grpSpMk id="8" creationId="{B3A57148-C3FD-2F8D-2DB5-0144F4EF0EC5}"/>
          </ac:grpSpMkLst>
        </pc:grpChg>
        <pc:grpChg chg="add del mod">
          <ac:chgData name="Du Siyi" userId="fc0149548d3e3b09" providerId="LiveId" clId="{838CF860-DA08-C841-B382-24A11EC3D537}" dt="2022-10-08T23:33:03.726" v="275" actId="165"/>
          <ac:grpSpMkLst>
            <pc:docMk/>
            <pc:sldMk cId="484453640" sldId="258"/>
            <ac:grpSpMk id="13" creationId="{33036108-6219-2CC7-E3E1-47552F021A5A}"/>
          </ac:grpSpMkLst>
        </pc:grpChg>
        <pc:grpChg chg="add del mod">
          <ac:chgData name="Du Siyi" userId="fc0149548d3e3b09" providerId="LiveId" clId="{838CF860-DA08-C841-B382-24A11EC3D537}" dt="2022-10-08T23:34:12.623" v="283" actId="165"/>
          <ac:grpSpMkLst>
            <pc:docMk/>
            <pc:sldMk cId="484453640" sldId="258"/>
            <ac:grpSpMk id="19" creationId="{09CC77DC-F041-B85B-1838-5168075675F5}"/>
          </ac:grpSpMkLst>
        </pc:grpChg>
        <pc:grpChg chg="add del mod">
          <ac:chgData name="Du Siyi" userId="fc0149548d3e3b09" providerId="LiveId" clId="{838CF860-DA08-C841-B382-24A11EC3D537}" dt="2022-10-08T23:34:12.623" v="283" actId="165"/>
          <ac:grpSpMkLst>
            <pc:docMk/>
            <pc:sldMk cId="484453640" sldId="258"/>
            <ac:grpSpMk id="26" creationId="{2913BE80-AB0D-5744-7D87-4BC878284399}"/>
          </ac:grpSpMkLst>
        </pc:grpChg>
        <pc:grpChg chg="add mod">
          <ac:chgData name="Du Siyi" userId="fc0149548d3e3b09" providerId="LiveId" clId="{838CF860-DA08-C841-B382-24A11EC3D537}" dt="2022-10-11T01:45:53.646" v="13067" actId="1076"/>
          <ac:grpSpMkLst>
            <pc:docMk/>
            <pc:sldMk cId="484453640" sldId="258"/>
            <ac:grpSpMk id="32" creationId="{C1E5BDE3-3A98-70BB-F489-90E222BB74F0}"/>
          </ac:grpSpMkLst>
        </pc:grpChg>
        <pc:grpChg chg="add mod">
          <ac:chgData name="Du Siyi" userId="fc0149548d3e3b09" providerId="LiveId" clId="{838CF860-DA08-C841-B382-24A11EC3D537}" dt="2022-10-11T01:45:53.646" v="13067" actId="1076"/>
          <ac:grpSpMkLst>
            <pc:docMk/>
            <pc:sldMk cId="484453640" sldId="258"/>
            <ac:grpSpMk id="33" creationId="{FB346E00-DDB8-6D79-73F1-0D5C097A667C}"/>
          </ac:grpSpMkLst>
        </pc:grpChg>
        <pc:grpChg chg="add mod">
          <ac:chgData name="Du Siyi" userId="fc0149548d3e3b09" providerId="LiveId" clId="{838CF860-DA08-C841-B382-24A11EC3D537}" dt="2022-10-11T01:45:53.646" v="13067" actId="1076"/>
          <ac:grpSpMkLst>
            <pc:docMk/>
            <pc:sldMk cId="484453640" sldId="258"/>
            <ac:grpSpMk id="34" creationId="{6A951584-D50C-0E02-4BAD-1A5701E463E4}"/>
          </ac:grpSpMkLst>
        </pc:grpChg>
        <pc:grpChg chg="add mod">
          <ac:chgData name="Du Siyi" userId="fc0149548d3e3b09" providerId="LiveId" clId="{838CF860-DA08-C841-B382-24A11EC3D537}" dt="2022-10-11T01:45:53.646" v="13067" actId="1076"/>
          <ac:grpSpMkLst>
            <pc:docMk/>
            <pc:sldMk cId="484453640" sldId="258"/>
            <ac:grpSpMk id="35" creationId="{86E58C2E-ABD2-CB0D-0EC5-D64868DD3ED0}"/>
          </ac:grpSpMkLst>
        </pc:grpChg>
        <pc:graphicFrameChg chg="add del modGraphic">
          <ac:chgData name="Du Siyi" userId="fc0149548d3e3b09" providerId="LiveId" clId="{838CF860-DA08-C841-B382-24A11EC3D537}" dt="2022-10-08T23:31:35.532" v="258" actId="478"/>
          <ac:graphicFrameMkLst>
            <pc:docMk/>
            <pc:sldMk cId="484453640" sldId="258"/>
            <ac:graphicFrameMk id="7" creationId="{D65BE71D-5E38-D295-2185-182394DA2DD5}"/>
          </ac:graphicFrameMkLst>
        </pc:graphicFrameChg>
        <pc:picChg chg="add mod">
          <ac:chgData name="Du Siyi" userId="fc0149548d3e3b09" providerId="LiveId" clId="{838CF860-DA08-C841-B382-24A11EC3D537}" dt="2022-10-16T05:05:44.817" v="21009"/>
          <ac:picMkLst>
            <pc:docMk/>
            <pc:sldMk cId="484453640" sldId="258"/>
            <ac:picMk id="8" creationId="{38B2EE72-C8B5-F661-8CA1-A669FEE1FEAF}"/>
          </ac:picMkLst>
        </pc:picChg>
      </pc:sldChg>
      <pc:sldChg chg="del">
        <pc:chgData name="Du Siyi" userId="fc0149548d3e3b09" providerId="LiveId" clId="{838CF860-DA08-C841-B382-24A11EC3D537}" dt="2022-10-09T01:09:07.107" v="1087" actId="2696"/>
        <pc:sldMkLst>
          <pc:docMk/>
          <pc:sldMk cId="275665701" sldId="291"/>
        </pc:sldMkLst>
      </pc:sldChg>
      <pc:sldChg chg="addSp delSp modSp mod ord modTransition modNotesTx">
        <pc:chgData name="Du Siyi" userId="fc0149548d3e3b09" providerId="LiveId" clId="{838CF860-DA08-C841-B382-24A11EC3D537}" dt="2022-10-16T05:05:44.817" v="21009"/>
        <pc:sldMkLst>
          <pc:docMk/>
          <pc:sldMk cId="2666076842" sldId="293"/>
        </pc:sldMkLst>
        <pc:spChg chg="add mod">
          <ac:chgData name="Du Siyi" userId="fc0149548d3e3b09" providerId="LiveId" clId="{838CF860-DA08-C841-B382-24A11EC3D537}" dt="2022-10-16T02:05:38.222" v="20427" actId="1076"/>
          <ac:spMkLst>
            <pc:docMk/>
            <pc:sldMk cId="2666076842" sldId="293"/>
            <ac:spMk id="2" creationId="{7ED1AF30-E6A0-33A3-125D-B641FE47274D}"/>
          </ac:spMkLst>
        </pc:spChg>
        <pc:spChg chg="del mod">
          <ac:chgData name="Du Siyi" userId="fc0149548d3e3b09" providerId="LiveId" clId="{838CF860-DA08-C841-B382-24A11EC3D537}" dt="2022-10-16T00:04:03.989" v="18990" actId="478"/>
          <ac:spMkLst>
            <pc:docMk/>
            <pc:sldMk cId="2666076842" sldId="293"/>
            <ac:spMk id="6" creationId="{C1342DE3-C910-E742-9DD0-B21D3C963122}"/>
          </ac:spMkLst>
        </pc:spChg>
        <pc:spChg chg="add mod">
          <ac:chgData name="Du Siyi" userId="fc0149548d3e3b09" providerId="LiveId" clId="{838CF860-DA08-C841-B382-24A11EC3D537}" dt="2022-10-16T00:14:09.498" v="19134" actId="113"/>
          <ac:spMkLst>
            <pc:docMk/>
            <pc:sldMk cId="2666076842" sldId="293"/>
            <ac:spMk id="8" creationId="{3CBD0011-E191-FD2B-04CC-F949A0539A9F}"/>
          </ac:spMkLst>
        </pc:spChg>
        <pc:spChg chg="add mod">
          <ac:chgData name="Du Siyi" userId="fc0149548d3e3b09" providerId="LiveId" clId="{838CF860-DA08-C841-B382-24A11EC3D537}" dt="2022-10-16T00:14:12.735" v="19135" actId="113"/>
          <ac:spMkLst>
            <pc:docMk/>
            <pc:sldMk cId="2666076842" sldId="293"/>
            <ac:spMk id="9" creationId="{DF337302-730D-AA64-8FFC-9FAD5B50BDA7}"/>
          </ac:spMkLst>
        </pc:spChg>
        <pc:spChg chg="add mod">
          <ac:chgData name="Du Siyi" userId="fc0149548d3e3b09" providerId="LiveId" clId="{838CF860-DA08-C841-B382-24A11EC3D537}" dt="2022-10-16T00:12:49.656" v="19085" actId="1076"/>
          <ac:spMkLst>
            <pc:docMk/>
            <pc:sldMk cId="2666076842" sldId="293"/>
            <ac:spMk id="10" creationId="{AA0EB900-737E-E156-2390-768207E37033}"/>
          </ac:spMkLst>
        </pc:spChg>
        <pc:spChg chg="add mod">
          <ac:chgData name="Du Siyi" userId="fc0149548d3e3b09" providerId="LiveId" clId="{838CF860-DA08-C841-B382-24A11EC3D537}" dt="2022-10-16T00:14:00.045" v="19133" actId="1076"/>
          <ac:spMkLst>
            <pc:docMk/>
            <pc:sldMk cId="2666076842" sldId="293"/>
            <ac:spMk id="11" creationId="{03637E86-EF4A-02E7-23FB-A2D4E5CC9584}"/>
          </ac:spMkLst>
        </pc:spChg>
        <pc:picChg chg="add mod">
          <ac:chgData name="Du Siyi" userId="fc0149548d3e3b09" providerId="LiveId" clId="{838CF860-DA08-C841-B382-24A11EC3D537}" dt="2022-10-16T00:12:26.792" v="19080" actId="1076"/>
          <ac:picMkLst>
            <pc:docMk/>
            <pc:sldMk cId="2666076842" sldId="293"/>
            <ac:picMk id="4" creationId="{6FD0F08B-A4F8-899C-C333-4DE3043C48EF}"/>
          </ac:picMkLst>
        </pc:picChg>
        <pc:picChg chg="add mod">
          <ac:chgData name="Du Siyi" userId="fc0149548d3e3b09" providerId="LiveId" clId="{838CF860-DA08-C841-B382-24A11EC3D537}" dt="2022-10-16T00:12:26.792" v="19080" actId="1076"/>
          <ac:picMkLst>
            <pc:docMk/>
            <pc:sldMk cId="2666076842" sldId="293"/>
            <ac:picMk id="7" creationId="{F10E888D-BD71-1907-65A8-2F05503A370D}"/>
          </ac:picMkLst>
        </pc:picChg>
        <pc:picChg chg="add mod">
          <ac:chgData name="Du Siyi" userId="fc0149548d3e3b09" providerId="LiveId" clId="{838CF860-DA08-C841-B382-24A11EC3D537}" dt="2022-10-16T05:05:44.817" v="21009"/>
          <ac:picMkLst>
            <pc:docMk/>
            <pc:sldMk cId="2666076842" sldId="293"/>
            <ac:picMk id="12" creationId="{C2FD9A07-44A1-B71F-1DA2-D1583C059811}"/>
          </ac:picMkLst>
        </pc:picChg>
      </pc:sldChg>
      <pc:sldChg chg="del">
        <pc:chgData name="Du Siyi" userId="fc0149548d3e3b09" providerId="LiveId" clId="{838CF860-DA08-C841-B382-24A11EC3D537}" dt="2022-10-09T01:09:15.629" v="1098" actId="2696"/>
        <pc:sldMkLst>
          <pc:docMk/>
          <pc:sldMk cId="65224466" sldId="298"/>
        </pc:sldMkLst>
      </pc:sldChg>
      <pc:sldChg chg="del">
        <pc:chgData name="Du Siyi" userId="fc0149548d3e3b09" providerId="LiveId" clId="{838CF860-DA08-C841-B382-24A11EC3D537}" dt="2022-10-09T01:09:15.310" v="1097" actId="2696"/>
        <pc:sldMkLst>
          <pc:docMk/>
          <pc:sldMk cId="723183963" sldId="326"/>
        </pc:sldMkLst>
      </pc:sldChg>
      <pc:sldChg chg="del">
        <pc:chgData name="Du Siyi" userId="fc0149548d3e3b09" providerId="LiveId" clId="{838CF860-DA08-C841-B382-24A11EC3D537}" dt="2022-10-09T01:09:07.585" v="1088" actId="2696"/>
        <pc:sldMkLst>
          <pc:docMk/>
          <pc:sldMk cId="3001482174" sldId="341"/>
        </pc:sldMkLst>
      </pc:sldChg>
      <pc:sldChg chg="del">
        <pc:chgData name="Du Siyi" userId="fc0149548d3e3b09" providerId="LiveId" clId="{838CF860-DA08-C841-B382-24A11EC3D537}" dt="2022-10-09T01:09:08.011" v="1089" actId="2696"/>
        <pc:sldMkLst>
          <pc:docMk/>
          <pc:sldMk cId="2912029987" sldId="342"/>
        </pc:sldMkLst>
      </pc:sldChg>
      <pc:sldChg chg="del">
        <pc:chgData name="Du Siyi" userId="fc0149548d3e3b09" providerId="LiveId" clId="{838CF860-DA08-C841-B382-24A11EC3D537}" dt="2022-10-09T01:09:09.618" v="1091" actId="2696"/>
        <pc:sldMkLst>
          <pc:docMk/>
          <pc:sldMk cId="4076834865" sldId="343"/>
        </pc:sldMkLst>
      </pc:sldChg>
      <pc:sldChg chg="del">
        <pc:chgData name="Du Siyi" userId="fc0149548d3e3b09" providerId="LiveId" clId="{838CF860-DA08-C841-B382-24A11EC3D537}" dt="2022-10-09T01:09:10.012" v="1092" actId="2696"/>
        <pc:sldMkLst>
          <pc:docMk/>
          <pc:sldMk cId="1714458228" sldId="344"/>
        </pc:sldMkLst>
      </pc:sldChg>
      <pc:sldChg chg="del">
        <pc:chgData name="Du Siyi" userId="fc0149548d3e3b09" providerId="LiveId" clId="{838CF860-DA08-C841-B382-24A11EC3D537}" dt="2022-10-09T01:09:12.202" v="1093" actId="2696"/>
        <pc:sldMkLst>
          <pc:docMk/>
          <pc:sldMk cId="4160348554" sldId="345"/>
        </pc:sldMkLst>
      </pc:sldChg>
      <pc:sldChg chg="del">
        <pc:chgData name="Du Siyi" userId="fc0149548d3e3b09" providerId="LiveId" clId="{838CF860-DA08-C841-B382-24A11EC3D537}" dt="2022-10-09T01:09:14.940" v="1096" actId="2696"/>
        <pc:sldMkLst>
          <pc:docMk/>
          <pc:sldMk cId="1935463270" sldId="346"/>
        </pc:sldMkLst>
      </pc:sldChg>
      <pc:sldChg chg="del">
        <pc:chgData name="Du Siyi" userId="fc0149548d3e3b09" providerId="LiveId" clId="{838CF860-DA08-C841-B382-24A11EC3D537}" dt="2022-10-09T01:09:15.983" v="1099" actId="2696"/>
        <pc:sldMkLst>
          <pc:docMk/>
          <pc:sldMk cId="302504251" sldId="347"/>
        </pc:sldMkLst>
      </pc:sldChg>
      <pc:sldChg chg="del">
        <pc:chgData name="Du Siyi" userId="fc0149548d3e3b09" providerId="LiveId" clId="{838CF860-DA08-C841-B382-24A11EC3D537}" dt="2022-10-09T01:09:16.546" v="1100" actId="2696"/>
        <pc:sldMkLst>
          <pc:docMk/>
          <pc:sldMk cId="896222644" sldId="348"/>
        </pc:sldMkLst>
      </pc:sldChg>
      <pc:sldChg chg="del">
        <pc:chgData name="Du Siyi" userId="fc0149548d3e3b09" providerId="LiveId" clId="{838CF860-DA08-C841-B382-24A11EC3D537}" dt="2022-10-09T01:09:16.860" v="1101" actId="2696"/>
        <pc:sldMkLst>
          <pc:docMk/>
          <pc:sldMk cId="2884895325" sldId="349"/>
        </pc:sldMkLst>
      </pc:sldChg>
      <pc:sldChg chg="del">
        <pc:chgData name="Du Siyi" userId="fc0149548d3e3b09" providerId="LiveId" clId="{838CF860-DA08-C841-B382-24A11EC3D537}" dt="2022-10-09T01:09:17.144" v="1102" actId="2696"/>
        <pc:sldMkLst>
          <pc:docMk/>
          <pc:sldMk cId="2478215675" sldId="350"/>
        </pc:sldMkLst>
      </pc:sldChg>
      <pc:sldChg chg="del">
        <pc:chgData name="Du Siyi" userId="fc0149548d3e3b09" providerId="LiveId" clId="{838CF860-DA08-C841-B382-24A11EC3D537}" dt="2022-10-09T01:09:17.449" v="1103" actId="2696"/>
        <pc:sldMkLst>
          <pc:docMk/>
          <pc:sldMk cId="2222859804" sldId="351"/>
        </pc:sldMkLst>
      </pc:sldChg>
      <pc:sldChg chg="del">
        <pc:chgData name="Du Siyi" userId="fc0149548d3e3b09" providerId="LiveId" clId="{838CF860-DA08-C841-B382-24A11EC3D537}" dt="2022-10-09T01:09:17.807" v="1104" actId="2696"/>
        <pc:sldMkLst>
          <pc:docMk/>
          <pc:sldMk cId="511071495" sldId="352"/>
        </pc:sldMkLst>
      </pc:sldChg>
      <pc:sldChg chg="del">
        <pc:chgData name="Du Siyi" userId="fc0149548d3e3b09" providerId="LiveId" clId="{838CF860-DA08-C841-B382-24A11EC3D537}" dt="2022-10-09T01:09:08.353" v="1090" actId="2696"/>
        <pc:sldMkLst>
          <pc:docMk/>
          <pc:sldMk cId="1221334991" sldId="353"/>
        </pc:sldMkLst>
      </pc:sldChg>
      <pc:sldChg chg="del">
        <pc:chgData name="Du Siyi" userId="fc0149548d3e3b09" providerId="LiveId" clId="{838CF860-DA08-C841-B382-24A11EC3D537}" dt="2022-10-09T01:09:12.567" v="1094" actId="2696"/>
        <pc:sldMkLst>
          <pc:docMk/>
          <pc:sldMk cId="2000057594" sldId="354"/>
        </pc:sldMkLst>
      </pc:sldChg>
      <pc:sldChg chg="del">
        <pc:chgData name="Du Siyi" userId="fc0149548d3e3b09" providerId="LiveId" clId="{838CF860-DA08-C841-B382-24A11EC3D537}" dt="2022-10-09T01:09:12.959" v="1095" actId="2696"/>
        <pc:sldMkLst>
          <pc:docMk/>
          <pc:sldMk cId="2438096272" sldId="355"/>
        </pc:sldMkLst>
      </pc:sldChg>
      <pc:sldChg chg="del">
        <pc:chgData name="Du Siyi" userId="fc0149548d3e3b09" providerId="LiveId" clId="{838CF860-DA08-C841-B382-24A11EC3D537}" dt="2022-10-09T01:09:18.210" v="1105" actId="2696"/>
        <pc:sldMkLst>
          <pc:docMk/>
          <pc:sldMk cId="2540350890" sldId="356"/>
        </pc:sldMkLst>
      </pc:sldChg>
      <pc:sldChg chg="del">
        <pc:chgData name="Du Siyi" userId="fc0149548d3e3b09" providerId="LiveId" clId="{838CF860-DA08-C841-B382-24A11EC3D537}" dt="2022-10-09T01:09:18.724" v="1106" actId="2696"/>
        <pc:sldMkLst>
          <pc:docMk/>
          <pc:sldMk cId="631084456" sldId="357"/>
        </pc:sldMkLst>
      </pc:sldChg>
      <pc:sldChg chg="del">
        <pc:chgData name="Du Siyi" userId="fc0149548d3e3b09" providerId="LiveId" clId="{838CF860-DA08-C841-B382-24A11EC3D537}" dt="2022-10-09T01:09:19.829" v="1107" actId="2696"/>
        <pc:sldMkLst>
          <pc:docMk/>
          <pc:sldMk cId="79646642" sldId="358"/>
        </pc:sldMkLst>
      </pc:sldChg>
      <pc:sldChg chg="addSp delSp modSp add mod modTransition modAnim modNotesTx">
        <pc:chgData name="Du Siyi" userId="fc0149548d3e3b09" providerId="LiveId" clId="{838CF860-DA08-C841-B382-24A11EC3D537}" dt="2022-10-16T05:05:44.817" v="21009"/>
        <pc:sldMkLst>
          <pc:docMk/>
          <pc:sldMk cId="772090231" sldId="359"/>
        </pc:sldMkLst>
        <pc:spChg chg="del mod">
          <ac:chgData name="Du Siyi" userId="fc0149548d3e3b09" providerId="LiveId" clId="{838CF860-DA08-C841-B382-24A11EC3D537}" dt="2022-10-08T22:58:12.354" v="172" actId="478"/>
          <ac:spMkLst>
            <pc:docMk/>
            <pc:sldMk cId="772090231" sldId="359"/>
            <ac:spMk id="2" creationId="{00000000-0000-0000-0000-000000000000}"/>
          </ac:spMkLst>
        </pc:spChg>
        <pc:spChg chg="mod">
          <ac:chgData name="Du Siyi" userId="fc0149548d3e3b09" providerId="LiveId" clId="{838CF860-DA08-C841-B382-24A11EC3D537}" dt="2022-10-08T22:55:44.978" v="167" actId="20577"/>
          <ac:spMkLst>
            <pc:docMk/>
            <pc:sldMk cId="772090231" sldId="359"/>
            <ac:spMk id="3" creationId="{00000000-0000-0000-0000-000000000000}"/>
          </ac:spMkLst>
        </pc:spChg>
        <pc:spChg chg="add mod">
          <ac:chgData name="Du Siyi" userId="fc0149548d3e3b09" providerId="LiveId" clId="{838CF860-DA08-C841-B382-24A11EC3D537}" dt="2022-10-11T23:05:41.158" v="17965" actId="1076"/>
          <ac:spMkLst>
            <pc:docMk/>
            <pc:sldMk cId="772090231" sldId="359"/>
            <ac:spMk id="4" creationId="{DE98F376-2800-F012-BDC9-89AA348FE194}"/>
          </ac:spMkLst>
        </pc:spChg>
        <pc:spChg chg="add del mod">
          <ac:chgData name="Du Siyi" userId="fc0149548d3e3b09" providerId="LiveId" clId="{838CF860-DA08-C841-B382-24A11EC3D537}" dt="2022-10-08T22:58:14.845" v="173" actId="478"/>
          <ac:spMkLst>
            <pc:docMk/>
            <pc:sldMk cId="772090231" sldId="359"/>
            <ac:spMk id="7" creationId="{EB866007-531B-F5B5-38B0-26424AEB6979}"/>
          </ac:spMkLst>
        </pc:spChg>
        <pc:spChg chg="add del mod">
          <ac:chgData name="Du Siyi" userId="fc0149548d3e3b09" providerId="LiveId" clId="{838CF860-DA08-C841-B382-24A11EC3D537}" dt="2022-10-16T00:20:31.050" v="19144" actId="478"/>
          <ac:spMkLst>
            <pc:docMk/>
            <pc:sldMk cId="772090231" sldId="359"/>
            <ac:spMk id="21" creationId="{9D38DD8D-0A9D-D9A5-9C1F-5955A620E591}"/>
          </ac:spMkLst>
        </pc:spChg>
        <pc:spChg chg="add del mod">
          <ac:chgData name="Du Siyi" userId="fc0149548d3e3b09" providerId="LiveId" clId="{838CF860-DA08-C841-B382-24A11EC3D537}" dt="2022-10-16T00:20:33.752" v="19145" actId="478"/>
          <ac:spMkLst>
            <pc:docMk/>
            <pc:sldMk cId="772090231" sldId="359"/>
            <ac:spMk id="22" creationId="{0109F4CB-1F24-67CA-A53D-08B0FF528DE6}"/>
          </ac:spMkLst>
        </pc:spChg>
        <pc:picChg chg="add del mod">
          <ac:chgData name="Du Siyi" userId="fc0149548d3e3b09" providerId="LiveId" clId="{838CF860-DA08-C841-B382-24A11EC3D537}" dt="2022-10-16T02:27:55.319" v="20688"/>
          <ac:picMkLst>
            <pc:docMk/>
            <pc:sldMk cId="772090231" sldId="359"/>
            <ac:picMk id="2" creationId="{16F717F9-19C4-36F9-DB5C-042468E188D3}"/>
          </ac:picMkLst>
        </pc:picChg>
        <pc:picChg chg="add mod">
          <ac:chgData name="Du Siyi" userId="fc0149548d3e3b09" providerId="LiveId" clId="{838CF860-DA08-C841-B382-24A11EC3D537}" dt="2022-10-16T05:05:44.817" v="21009"/>
          <ac:picMkLst>
            <pc:docMk/>
            <pc:sldMk cId="772090231" sldId="359"/>
            <ac:picMk id="5" creationId="{743880D5-FD8A-2AD6-9148-7FEA7C83391C}"/>
          </ac:picMkLst>
        </pc:picChg>
        <pc:picChg chg="add del mod">
          <ac:chgData name="Du Siyi" userId="fc0149548d3e3b09" providerId="LiveId" clId="{838CF860-DA08-C841-B382-24A11EC3D537}" dt="2022-10-08T23:16:48.667" v="211" actId="478"/>
          <ac:picMkLst>
            <pc:docMk/>
            <pc:sldMk cId="772090231" sldId="359"/>
            <ac:picMk id="6" creationId="{F106C510-2CB6-B13F-769E-D4FB7168FD17}"/>
          </ac:picMkLst>
        </pc:picChg>
        <pc:picChg chg="add del mod">
          <ac:chgData name="Du Siyi" userId="fc0149548d3e3b09" providerId="LiveId" clId="{838CF860-DA08-C841-B382-24A11EC3D537}" dt="2022-10-08T23:00:37.191" v="182" actId="478"/>
          <ac:picMkLst>
            <pc:docMk/>
            <pc:sldMk cId="772090231" sldId="359"/>
            <ac:picMk id="9" creationId="{6B88A361-A065-1832-877C-172AFB3CBE37}"/>
          </ac:picMkLst>
        </pc:picChg>
        <pc:picChg chg="add del mod">
          <ac:chgData name="Du Siyi" userId="fc0149548d3e3b09" providerId="LiveId" clId="{838CF860-DA08-C841-B382-24A11EC3D537}" dt="2022-10-08T23:02:37.444" v="186" actId="478"/>
          <ac:picMkLst>
            <pc:docMk/>
            <pc:sldMk cId="772090231" sldId="359"/>
            <ac:picMk id="11" creationId="{B8F973AA-1685-8B0A-6FF2-D095EB8579D6}"/>
          </ac:picMkLst>
        </pc:picChg>
        <pc:picChg chg="add del mod">
          <ac:chgData name="Du Siyi" userId="fc0149548d3e3b09" providerId="LiveId" clId="{838CF860-DA08-C841-B382-24A11EC3D537}" dt="2022-10-08T23:19:01.277" v="218" actId="478"/>
          <ac:picMkLst>
            <pc:docMk/>
            <pc:sldMk cId="772090231" sldId="359"/>
            <ac:picMk id="13" creationId="{3998B330-578D-06CF-5D9E-ACA5CF3483BF}"/>
          </ac:picMkLst>
        </pc:picChg>
        <pc:picChg chg="add del mod">
          <ac:chgData name="Du Siyi" userId="fc0149548d3e3b09" providerId="LiveId" clId="{838CF860-DA08-C841-B382-24A11EC3D537}" dt="2022-10-08T23:19:00.589" v="217" actId="478"/>
          <ac:picMkLst>
            <pc:docMk/>
            <pc:sldMk cId="772090231" sldId="359"/>
            <ac:picMk id="15" creationId="{20B37B8B-5005-12CD-2474-9859F71A1452}"/>
          </ac:picMkLst>
        </pc:picChg>
        <pc:picChg chg="add mod">
          <ac:chgData name="Du Siyi" userId="fc0149548d3e3b09" providerId="LiveId" clId="{838CF860-DA08-C841-B382-24A11EC3D537}" dt="2022-10-16T04:44:06.802" v="20983" actId="1037"/>
          <ac:picMkLst>
            <pc:docMk/>
            <pc:sldMk cId="772090231" sldId="359"/>
            <ac:picMk id="17" creationId="{6CA5CAC5-C49C-D15F-5E1D-2F297447797C}"/>
          </ac:picMkLst>
        </pc:picChg>
        <pc:picChg chg="add del mod">
          <ac:chgData name="Du Siyi" userId="fc0149548d3e3b09" providerId="LiveId" clId="{838CF860-DA08-C841-B382-24A11EC3D537}" dt="2022-10-08T23:17:26.628" v="216" actId="478"/>
          <ac:picMkLst>
            <pc:docMk/>
            <pc:sldMk cId="772090231" sldId="359"/>
            <ac:picMk id="19" creationId="{03CAD552-FFEE-E3C3-90F5-776E05BBFEB6}"/>
          </ac:picMkLst>
        </pc:picChg>
        <pc:picChg chg="add mod">
          <ac:chgData name="Du Siyi" userId="fc0149548d3e3b09" providerId="LiveId" clId="{838CF860-DA08-C841-B382-24A11EC3D537}" dt="2022-10-16T04:43:59.498" v="20950" actId="1038"/>
          <ac:picMkLst>
            <pc:docMk/>
            <pc:sldMk cId="772090231" sldId="359"/>
            <ac:picMk id="20" creationId="{EDCD818D-F72C-C7E1-58A2-813DD56DDFF3}"/>
          </ac:picMkLst>
        </pc:picChg>
      </pc:sldChg>
      <pc:sldChg chg="addSp delSp modSp new mod modTransition modAnim modNotesTx">
        <pc:chgData name="Du Siyi" userId="fc0149548d3e3b09" providerId="LiveId" clId="{838CF860-DA08-C841-B382-24A11EC3D537}" dt="2022-10-16T05:11:58.066" v="21030"/>
        <pc:sldMkLst>
          <pc:docMk/>
          <pc:sldMk cId="2022755957" sldId="360"/>
        </pc:sldMkLst>
        <pc:spChg chg="mod">
          <ac:chgData name="Du Siyi" userId="fc0149548d3e3b09" providerId="LiveId" clId="{838CF860-DA08-C841-B382-24A11EC3D537}" dt="2022-10-09T01:01:11.910" v="799" actId="20577"/>
          <ac:spMkLst>
            <pc:docMk/>
            <pc:sldMk cId="2022755957" sldId="360"/>
            <ac:spMk id="2" creationId="{CD4584B8-079B-64CF-17D1-F00EF0DB8C63}"/>
          </ac:spMkLst>
        </pc:spChg>
        <pc:spChg chg="mod">
          <ac:chgData name="Du Siyi" userId="fc0149548d3e3b09" providerId="LiveId" clId="{838CF860-DA08-C841-B382-24A11EC3D537}" dt="2022-10-15T23:42:13.675" v="18967" actId="207"/>
          <ac:spMkLst>
            <pc:docMk/>
            <pc:sldMk cId="2022755957" sldId="360"/>
            <ac:spMk id="3" creationId="{0DA2A4D9-8EC6-FC7D-E57E-00488DBADC88}"/>
          </ac:spMkLst>
        </pc:spChg>
        <pc:spChg chg="add del mod">
          <ac:chgData name="Du Siyi" userId="fc0149548d3e3b09" providerId="LiveId" clId="{838CF860-DA08-C841-B382-24A11EC3D537}" dt="2022-10-09T00:50:01.009" v="671"/>
          <ac:spMkLst>
            <pc:docMk/>
            <pc:sldMk cId="2022755957" sldId="360"/>
            <ac:spMk id="5" creationId="{DDFCCFE1-E154-336B-F3D3-7A57E499214C}"/>
          </ac:spMkLst>
        </pc:spChg>
        <pc:spChg chg="add mod">
          <ac:chgData name="Du Siyi" userId="fc0149548d3e3b09" providerId="LiveId" clId="{838CF860-DA08-C841-B382-24A11EC3D537}" dt="2022-10-14T20:59:05.539" v="18715" actId="20577"/>
          <ac:spMkLst>
            <pc:docMk/>
            <pc:sldMk cId="2022755957" sldId="360"/>
            <ac:spMk id="6" creationId="{EF758449-77FB-4F60-E6CD-63FBCDC0777B}"/>
          </ac:spMkLst>
        </pc:spChg>
        <pc:spChg chg="add mod">
          <ac:chgData name="Du Siyi" userId="fc0149548d3e3b09" providerId="LiveId" clId="{838CF860-DA08-C841-B382-24A11EC3D537}" dt="2022-10-16T00:33:40.192" v="19262" actId="1076"/>
          <ac:spMkLst>
            <pc:docMk/>
            <pc:sldMk cId="2022755957" sldId="360"/>
            <ac:spMk id="7" creationId="{2F37903B-426A-0A9D-652A-1FB97974987D}"/>
          </ac:spMkLst>
        </pc:spChg>
        <pc:spChg chg="add del mod">
          <ac:chgData name="Du Siyi" userId="fc0149548d3e3b09" providerId="LiveId" clId="{838CF860-DA08-C841-B382-24A11EC3D537}" dt="2022-10-09T01:50:25.094" v="1859" actId="478"/>
          <ac:spMkLst>
            <pc:docMk/>
            <pc:sldMk cId="2022755957" sldId="360"/>
            <ac:spMk id="8" creationId="{1DFFA65E-D039-6169-2A60-7B8A596A5F91}"/>
          </ac:spMkLst>
        </pc:spChg>
        <pc:spChg chg="add del mod">
          <ac:chgData name="Du Siyi" userId="fc0149548d3e3b09" providerId="LiveId" clId="{838CF860-DA08-C841-B382-24A11EC3D537}" dt="2022-10-09T01:53:19.238" v="1899" actId="478"/>
          <ac:spMkLst>
            <pc:docMk/>
            <pc:sldMk cId="2022755957" sldId="360"/>
            <ac:spMk id="11" creationId="{99EF389D-A0E0-66DF-246E-4F4617FB0C12}"/>
          </ac:spMkLst>
        </pc:spChg>
        <pc:spChg chg="add mod">
          <ac:chgData name="Du Siyi" userId="fc0149548d3e3b09" providerId="LiveId" clId="{838CF860-DA08-C841-B382-24A11EC3D537}" dt="2022-10-10T23:10:06.681" v="10597" actId="164"/>
          <ac:spMkLst>
            <pc:docMk/>
            <pc:sldMk cId="2022755957" sldId="360"/>
            <ac:spMk id="12" creationId="{7C2294E6-DE74-975A-E7D0-603AA9E64370}"/>
          </ac:spMkLst>
        </pc:spChg>
        <pc:spChg chg="add mod">
          <ac:chgData name="Du Siyi" userId="fc0149548d3e3b09" providerId="LiveId" clId="{838CF860-DA08-C841-B382-24A11EC3D537}" dt="2022-10-10T23:10:06.681" v="10597" actId="164"/>
          <ac:spMkLst>
            <pc:docMk/>
            <pc:sldMk cId="2022755957" sldId="360"/>
            <ac:spMk id="13" creationId="{669BCF80-6E26-BB4B-CABB-D08B0C2501F6}"/>
          </ac:spMkLst>
        </pc:spChg>
        <pc:spChg chg="add mod">
          <ac:chgData name="Du Siyi" userId="fc0149548d3e3b09" providerId="LiveId" clId="{838CF860-DA08-C841-B382-24A11EC3D537}" dt="2022-10-16T00:31:24.431" v="19246" actId="57"/>
          <ac:spMkLst>
            <pc:docMk/>
            <pc:sldMk cId="2022755957" sldId="360"/>
            <ac:spMk id="14" creationId="{EEC6B510-9F41-9265-ACD7-0991262114EA}"/>
          </ac:spMkLst>
        </pc:spChg>
        <pc:spChg chg="add mod">
          <ac:chgData name="Du Siyi" userId="fc0149548d3e3b09" providerId="LiveId" clId="{838CF860-DA08-C841-B382-24A11EC3D537}" dt="2022-10-10T23:10:06.681" v="10597" actId="164"/>
          <ac:spMkLst>
            <pc:docMk/>
            <pc:sldMk cId="2022755957" sldId="360"/>
            <ac:spMk id="16" creationId="{B74C12D8-E6D1-1094-1D72-F3F9FD81F088}"/>
          </ac:spMkLst>
        </pc:spChg>
        <pc:spChg chg="add mod">
          <ac:chgData name="Du Siyi" userId="fc0149548d3e3b09" providerId="LiveId" clId="{838CF860-DA08-C841-B382-24A11EC3D537}" dt="2022-10-16T00:35:46.719" v="19268" actId="1036"/>
          <ac:spMkLst>
            <pc:docMk/>
            <pc:sldMk cId="2022755957" sldId="360"/>
            <ac:spMk id="17" creationId="{0443A7DC-5802-A859-6756-BF58ED856ECA}"/>
          </ac:spMkLst>
        </pc:spChg>
        <pc:spChg chg="add mod">
          <ac:chgData name="Du Siyi" userId="fc0149548d3e3b09" providerId="LiveId" clId="{838CF860-DA08-C841-B382-24A11EC3D537}" dt="2022-10-10T23:10:06.681" v="10597" actId="164"/>
          <ac:spMkLst>
            <pc:docMk/>
            <pc:sldMk cId="2022755957" sldId="360"/>
            <ac:spMk id="22" creationId="{9C742D55-40F5-2DC7-34BB-3AEE055CB276}"/>
          </ac:spMkLst>
        </pc:spChg>
        <pc:spChg chg="add mod">
          <ac:chgData name="Du Siyi" userId="fc0149548d3e3b09" providerId="LiveId" clId="{838CF860-DA08-C841-B382-24A11EC3D537}" dt="2022-10-10T23:10:06.681" v="10597" actId="164"/>
          <ac:spMkLst>
            <pc:docMk/>
            <pc:sldMk cId="2022755957" sldId="360"/>
            <ac:spMk id="23" creationId="{0418995B-A76D-F903-FE3D-A10162EB64F4}"/>
          </ac:spMkLst>
        </pc:spChg>
        <pc:spChg chg="add mod">
          <ac:chgData name="Du Siyi" userId="fc0149548d3e3b09" providerId="LiveId" clId="{838CF860-DA08-C841-B382-24A11EC3D537}" dt="2022-10-10T23:10:06.681" v="10597" actId="164"/>
          <ac:spMkLst>
            <pc:docMk/>
            <pc:sldMk cId="2022755957" sldId="360"/>
            <ac:spMk id="25" creationId="{DEE816D7-5A0E-E784-344B-0CA962FB16E7}"/>
          </ac:spMkLst>
        </pc:spChg>
        <pc:grpChg chg="add mod">
          <ac:chgData name="Du Siyi" userId="fc0149548d3e3b09" providerId="LiveId" clId="{838CF860-DA08-C841-B382-24A11EC3D537}" dt="2022-10-16T00:30:00.767" v="19164" actId="1076"/>
          <ac:grpSpMkLst>
            <pc:docMk/>
            <pc:sldMk cId="2022755957" sldId="360"/>
            <ac:grpSpMk id="5" creationId="{F921699C-0895-1D95-7149-943DE9F89DC6}"/>
          </ac:grpSpMkLst>
        </pc:grpChg>
        <pc:grpChg chg="add del mod">
          <ac:chgData name="Du Siyi" userId="fc0149548d3e3b09" providerId="LiveId" clId="{838CF860-DA08-C841-B382-24A11EC3D537}" dt="2022-10-16T00:29:16.936" v="19155" actId="478"/>
          <ac:grpSpMkLst>
            <pc:docMk/>
            <pc:sldMk cId="2022755957" sldId="360"/>
            <ac:grpSpMk id="8" creationId="{4E6BAE36-B5EB-96C3-9542-F3C74E0BB013}"/>
          </ac:grpSpMkLst>
        </pc:grpChg>
        <pc:picChg chg="add del mod">
          <ac:chgData name="Du Siyi" userId="fc0149548d3e3b09" providerId="LiveId" clId="{838CF860-DA08-C841-B382-24A11EC3D537}" dt="2022-10-09T18:45:20.518" v="2707" actId="478"/>
          <ac:picMkLst>
            <pc:docMk/>
            <pc:sldMk cId="2022755957" sldId="360"/>
            <ac:picMk id="8" creationId="{6104FA5F-D018-F20B-36CD-2D0748FAF92E}"/>
          </ac:picMkLst>
        </pc:picChg>
        <pc:picChg chg="add mod modCrop">
          <ac:chgData name="Du Siyi" userId="fc0149548d3e3b09" providerId="LiveId" clId="{838CF860-DA08-C841-B382-24A11EC3D537}" dt="2022-10-16T00:30:46.173" v="19237" actId="1076"/>
          <ac:picMkLst>
            <pc:docMk/>
            <pc:sldMk cId="2022755957" sldId="360"/>
            <ac:picMk id="9" creationId="{209B562E-12B8-42C9-A191-BB9752DD42CE}"/>
          </ac:picMkLst>
        </pc:picChg>
        <pc:picChg chg="add mod">
          <ac:chgData name="Du Siyi" userId="fc0149548d3e3b09" providerId="LiveId" clId="{838CF860-DA08-C841-B382-24A11EC3D537}" dt="2022-10-10T23:10:06.681" v="10597" actId="164"/>
          <ac:picMkLst>
            <pc:docMk/>
            <pc:sldMk cId="2022755957" sldId="360"/>
            <ac:picMk id="10" creationId="{E1915FF4-F9ED-D887-BCE0-E2782630E146}"/>
          </ac:picMkLst>
        </pc:picChg>
        <pc:picChg chg="add mod modCrop">
          <ac:chgData name="Du Siyi" userId="fc0149548d3e3b09" providerId="LiveId" clId="{838CF860-DA08-C841-B382-24A11EC3D537}" dt="2022-10-10T23:10:06.681" v="10597" actId="164"/>
          <ac:picMkLst>
            <pc:docMk/>
            <pc:sldMk cId="2022755957" sldId="360"/>
            <ac:picMk id="11" creationId="{29F06811-98FE-441E-101A-E1560FD58418}"/>
          </ac:picMkLst>
        </pc:picChg>
        <pc:picChg chg="add del mod">
          <ac:chgData name="Du Siyi" userId="fc0149548d3e3b09" providerId="LiveId" clId="{838CF860-DA08-C841-B382-24A11EC3D537}" dt="2022-10-16T05:10:40.758" v="21025"/>
          <ac:picMkLst>
            <pc:docMk/>
            <pc:sldMk cId="2022755957" sldId="360"/>
            <ac:picMk id="19" creationId="{7A7294A9-A2CA-A4EB-291F-716E55713658}"/>
          </ac:picMkLst>
        </pc:picChg>
        <pc:picChg chg="add del mod">
          <ac:chgData name="Du Siyi" userId="fc0149548d3e3b09" providerId="LiveId" clId="{838CF860-DA08-C841-B382-24A11EC3D537}" dt="2022-10-16T05:11:03.790" v="21027"/>
          <ac:picMkLst>
            <pc:docMk/>
            <pc:sldMk cId="2022755957" sldId="360"/>
            <ac:picMk id="20" creationId="{8DF525E9-B2AE-82C0-0CC8-92D1F16395CE}"/>
          </ac:picMkLst>
        </pc:picChg>
        <pc:picChg chg="add del mod">
          <ac:chgData name="Du Siyi" userId="fc0149548d3e3b09" providerId="LiveId" clId="{838CF860-DA08-C841-B382-24A11EC3D537}" dt="2022-10-16T05:11:19.988" v="21029"/>
          <ac:picMkLst>
            <pc:docMk/>
            <pc:sldMk cId="2022755957" sldId="360"/>
            <ac:picMk id="21" creationId="{B186E3D3-ADFC-EDEB-D3CA-BCAD862C55E3}"/>
          </ac:picMkLst>
        </pc:picChg>
        <pc:picChg chg="add mod">
          <ac:chgData name="Du Siyi" userId="fc0149548d3e3b09" providerId="LiveId" clId="{838CF860-DA08-C841-B382-24A11EC3D537}" dt="2022-10-16T05:11:58.066" v="21030"/>
          <ac:picMkLst>
            <pc:docMk/>
            <pc:sldMk cId="2022755957" sldId="360"/>
            <ac:picMk id="26" creationId="{BA94B374-5F73-9587-574B-8ACBCEBBA9CE}"/>
          </ac:picMkLst>
        </pc:picChg>
        <pc:picChg chg="add mod">
          <ac:chgData name="Du Siyi" userId="fc0149548d3e3b09" providerId="LiveId" clId="{838CF860-DA08-C841-B382-24A11EC3D537}" dt="2022-10-11T23:31:15.624" v="17978" actId="164"/>
          <ac:picMkLst>
            <pc:docMk/>
            <pc:sldMk cId="2022755957" sldId="360"/>
            <ac:picMk id="1026" creationId="{649B7B98-1268-4B0B-8A86-01F4BC0B3C7B}"/>
          </ac:picMkLst>
        </pc:picChg>
        <pc:cxnChg chg="add mod">
          <ac:chgData name="Du Siyi" userId="fc0149548d3e3b09" providerId="LiveId" clId="{838CF860-DA08-C841-B382-24A11EC3D537}" dt="2022-10-10T23:10:06.681" v="10597" actId="164"/>
          <ac:cxnSpMkLst>
            <pc:docMk/>
            <pc:sldMk cId="2022755957" sldId="360"/>
            <ac:cxnSpMk id="15" creationId="{4233ED29-EA56-457F-E58A-59AC1D9D2F8C}"/>
          </ac:cxnSpMkLst>
        </pc:cxnChg>
        <pc:cxnChg chg="add mod">
          <ac:chgData name="Du Siyi" userId="fc0149548d3e3b09" providerId="LiveId" clId="{838CF860-DA08-C841-B382-24A11EC3D537}" dt="2022-10-10T23:10:06.681" v="10597" actId="164"/>
          <ac:cxnSpMkLst>
            <pc:docMk/>
            <pc:sldMk cId="2022755957" sldId="360"/>
            <ac:cxnSpMk id="18" creationId="{66C0270B-72C7-671A-C41C-25125001EAB0}"/>
          </ac:cxnSpMkLst>
        </pc:cxnChg>
        <pc:cxnChg chg="add mod">
          <ac:chgData name="Du Siyi" userId="fc0149548d3e3b09" providerId="LiveId" clId="{838CF860-DA08-C841-B382-24A11EC3D537}" dt="2022-10-10T23:10:06.681" v="10597" actId="164"/>
          <ac:cxnSpMkLst>
            <pc:docMk/>
            <pc:sldMk cId="2022755957" sldId="360"/>
            <ac:cxnSpMk id="24" creationId="{09CC2DE4-7716-44A0-D6D1-0395011D2445}"/>
          </ac:cxnSpMkLst>
        </pc:cxnChg>
        <pc:cxnChg chg="add mod">
          <ac:chgData name="Du Siyi" userId="fc0149548d3e3b09" providerId="LiveId" clId="{838CF860-DA08-C841-B382-24A11EC3D537}" dt="2022-10-10T23:10:06.681" v="10597" actId="164"/>
          <ac:cxnSpMkLst>
            <pc:docMk/>
            <pc:sldMk cId="2022755957" sldId="360"/>
            <ac:cxnSpMk id="27" creationId="{7992F8A9-B8A0-D4F3-759B-F48EBCF24BE6}"/>
          </ac:cxnSpMkLst>
        </pc:cxnChg>
      </pc:sldChg>
      <pc:sldChg chg="addSp delSp modSp new mod modTransition modAnim modNotesTx">
        <pc:chgData name="Du Siyi" userId="fc0149548d3e3b09" providerId="LiveId" clId="{838CF860-DA08-C841-B382-24A11EC3D537}" dt="2022-10-16T05:05:44.817" v="21009"/>
        <pc:sldMkLst>
          <pc:docMk/>
          <pc:sldMk cId="3993441233" sldId="361"/>
        </pc:sldMkLst>
        <pc:spChg chg="mod">
          <ac:chgData name="Du Siyi" userId="fc0149548d3e3b09" providerId="LiveId" clId="{838CF860-DA08-C841-B382-24A11EC3D537}" dt="2022-10-10T18:36:51.030" v="8075" actId="20577"/>
          <ac:spMkLst>
            <pc:docMk/>
            <pc:sldMk cId="3993441233" sldId="361"/>
            <ac:spMk id="2" creationId="{7E67D3CD-7801-4690-D721-0FAD9632B3A8}"/>
          </ac:spMkLst>
        </pc:spChg>
        <pc:spChg chg="add mod">
          <ac:chgData name="Du Siyi" userId="fc0149548d3e3b09" providerId="LiveId" clId="{838CF860-DA08-C841-B382-24A11EC3D537}" dt="2022-10-16T02:59:32.106" v="20854" actId="1076"/>
          <ac:spMkLst>
            <pc:docMk/>
            <pc:sldMk cId="3993441233" sldId="361"/>
            <ac:spMk id="3" creationId="{4AB0D1DA-2B92-7245-C7AB-994A8093D552}"/>
          </ac:spMkLst>
        </pc:spChg>
        <pc:spChg chg="del">
          <ac:chgData name="Du Siyi" userId="fc0149548d3e3b09" providerId="LiveId" clId="{838CF860-DA08-C841-B382-24A11EC3D537}" dt="2022-10-09T19:58:34.300" v="3775"/>
          <ac:spMkLst>
            <pc:docMk/>
            <pc:sldMk cId="3993441233" sldId="361"/>
            <ac:spMk id="3" creationId="{641673EB-0EB6-E421-5577-E12EC88599FA}"/>
          </ac:spMkLst>
        </pc:spChg>
        <pc:spChg chg="add mod">
          <ac:chgData name="Du Siyi" userId="fc0149548d3e3b09" providerId="LiveId" clId="{838CF860-DA08-C841-B382-24A11EC3D537}" dt="2022-10-09T23:36:53.761" v="4695" actId="14100"/>
          <ac:spMkLst>
            <pc:docMk/>
            <pc:sldMk cId="3993441233" sldId="361"/>
            <ac:spMk id="6" creationId="{BBBBDCC2-BBB9-61CA-0C27-3A84289DA624}"/>
          </ac:spMkLst>
        </pc:spChg>
        <pc:spChg chg="add del mod">
          <ac:chgData name="Du Siyi" userId="fc0149548d3e3b09" providerId="LiveId" clId="{838CF860-DA08-C841-B382-24A11EC3D537}" dt="2022-10-09T23:17:47.578" v="4312" actId="478"/>
          <ac:spMkLst>
            <pc:docMk/>
            <pc:sldMk cId="3993441233" sldId="361"/>
            <ac:spMk id="7" creationId="{C6E9DB2B-C86A-6238-3BF5-8CE626B1AF67}"/>
          </ac:spMkLst>
        </pc:spChg>
        <pc:picChg chg="add mod">
          <ac:chgData name="Du Siyi" userId="fc0149548d3e3b09" providerId="LiveId" clId="{838CF860-DA08-C841-B382-24A11EC3D537}" dt="2022-10-16T02:59:33.841" v="20855" actId="1076"/>
          <ac:picMkLst>
            <pc:docMk/>
            <pc:sldMk cId="3993441233" sldId="361"/>
            <ac:picMk id="5" creationId="{FA31DBBC-EACD-0B13-DA6C-0EC5921F045B}"/>
          </ac:picMkLst>
        </pc:picChg>
        <pc:picChg chg="add mod">
          <ac:chgData name="Du Siyi" userId="fc0149548d3e3b09" providerId="LiveId" clId="{838CF860-DA08-C841-B382-24A11EC3D537}" dt="2022-10-16T05:05:44.817" v="21009"/>
          <ac:picMkLst>
            <pc:docMk/>
            <pc:sldMk cId="3993441233" sldId="361"/>
            <ac:picMk id="7" creationId="{F90B9C44-78C8-0F7D-A928-51B48CB64F8F}"/>
          </ac:picMkLst>
        </pc:picChg>
      </pc:sldChg>
      <pc:sldChg chg="addSp delSp modSp new del mod modClrScheme chgLayout modNotesTx">
        <pc:chgData name="Du Siyi" userId="fc0149548d3e3b09" providerId="LiveId" clId="{838CF860-DA08-C841-B382-24A11EC3D537}" dt="2022-10-09T02:24:09.359" v="2260" actId="2696"/>
        <pc:sldMkLst>
          <pc:docMk/>
          <pc:sldMk cId="2930723469" sldId="362"/>
        </pc:sldMkLst>
        <pc:spChg chg="mod">
          <ac:chgData name="Du Siyi" userId="fc0149548d3e3b09" providerId="LiveId" clId="{838CF860-DA08-C841-B382-24A11EC3D537}" dt="2022-10-09T02:23:52.178" v="2255" actId="26606"/>
          <ac:spMkLst>
            <pc:docMk/>
            <pc:sldMk cId="2930723469" sldId="362"/>
            <ac:spMk id="2" creationId="{3BD83A1B-00E3-39C1-4678-57E364156D3F}"/>
          </ac:spMkLst>
        </pc:spChg>
        <pc:spChg chg="del">
          <ac:chgData name="Du Siyi" userId="fc0149548d3e3b09" providerId="LiveId" clId="{838CF860-DA08-C841-B382-24A11EC3D537}" dt="2022-10-09T02:23:52.178" v="2255" actId="26606"/>
          <ac:spMkLst>
            <pc:docMk/>
            <pc:sldMk cId="2930723469" sldId="362"/>
            <ac:spMk id="3" creationId="{7C3ECC2F-C003-AFAF-7973-CE54A6BF65C4}"/>
          </ac:spMkLst>
        </pc:spChg>
        <pc:spChg chg="mod ord">
          <ac:chgData name="Du Siyi" userId="fc0149548d3e3b09" providerId="LiveId" clId="{838CF860-DA08-C841-B382-24A11EC3D537}" dt="2022-10-09T02:23:52.178" v="2255" actId="26606"/>
          <ac:spMkLst>
            <pc:docMk/>
            <pc:sldMk cId="2930723469" sldId="362"/>
            <ac:spMk id="4" creationId="{2FB694BF-A6E5-F735-5709-A99A1C11D318}"/>
          </ac:spMkLst>
        </pc:spChg>
        <pc:spChg chg="add mod">
          <ac:chgData name="Du Siyi" userId="fc0149548d3e3b09" providerId="LiveId" clId="{838CF860-DA08-C841-B382-24A11EC3D537}" dt="2022-10-09T02:23:52.178" v="2255" actId="26606"/>
          <ac:spMkLst>
            <pc:docMk/>
            <pc:sldMk cId="2930723469" sldId="362"/>
            <ac:spMk id="2055" creationId="{1FB4E4A5-6637-DCF5-4C2B-7F8973EEFC6A}"/>
          </ac:spMkLst>
        </pc:spChg>
        <pc:picChg chg="add mod">
          <ac:chgData name="Du Siyi" userId="fc0149548d3e3b09" providerId="LiveId" clId="{838CF860-DA08-C841-B382-24A11EC3D537}" dt="2022-10-09T02:23:54.988" v="2257" actId="962"/>
          <ac:picMkLst>
            <pc:docMk/>
            <pc:sldMk cId="2930723469" sldId="362"/>
            <ac:picMk id="2050" creationId="{F9D8B632-9481-82A8-D8EF-EDB729BECE76}"/>
          </ac:picMkLst>
        </pc:picChg>
      </pc:sldChg>
      <pc:sldChg chg="addSp delSp modSp new mod modTransition modAnim modNotesTx">
        <pc:chgData name="Du Siyi" userId="fc0149548d3e3b09" providerId="LiveId" clId="{838CF860-DA08-C841-B382-24A11EC3D537}" dt="2022-10-16T05:19:16.371" v="21040"/>
        <pc:sldMkLst>
          <pc:docMk/>
          <pc:sldMk cId="1092587006" sldId="363"/>
        </pc:sldMkLst>
        <pc:spChg chg="mod">
          <ac:chgData name="Du Siyi" userId="fc0149548d3e3b09" providerId="LiveId" clId="{838CF860-DA08-C841-B382-24A11EC3D537}" dt="2022-10-10T18:36:40.995" v="8069" actId="20577"/>
          <ac:spMkLst>
            <pc:docMk/>
            <pc:sldMk cId="1092587006" sldId="363"/>
            <ac:spMk id="2" creationId="{26442D9D-0456-8E3B-6172-415C2412EDED}"/>
          </ac:spMkLst>
        </pc:spChg>
        <pc:spChg chg="mod">
          <ac:chgData name="Du Siyi" userId="fc0149548d3e3b09" providerId="LiveId" clId="{838CF860-DA08-C841-B382-24A11EC3D537}" dt="2022-10-16T03:01:20.708" v="20895" actId="20577"/>
          <ac:spMkLst>
            <pc:docMk/>
            <pc:sldMk cId="1092587006" sldId="363"/>
            <ac:spMk id="3" creationId="{F6F11CAA-2B5E-4D65-D0CB-4D5B111F5A1C}"/>
          </ac:spMkLst>
        </pc:spChg>
        <pc:spChg chg="add del mod">
          <ac:chgData name="Du Siyi" userId="fc0149548d3e3b09" providerId="LiveId" clId="{838CF860-DA08-C841-B382-24A11EC3D537}" dt="2022-10-16T00:52:11.669" v="19418" actId="478"/>
          <ac:spMkLst>
            <pc:docMk/>
            <pc:sldMk cId="1092587006" sldId="363"/>
            <ac:spMk id="5" creationId="{7661A1C3-6C7B-2887-998F-84BBA0BF6C98}"/>
          </ac:spMkLst>
        </pc:spChg>
        <pc:spChg chg="add mod">
          <ac:chgData name="Du Siyi" userId="fc0149548d3e3b09" providerId="LiveId" clId="{838CF860-DA08-C841-B382-24A11EC3D537}" dt="2022-10-16T00:52:07.552" v="19417" actId="20577"/>
          <ac:spMkLst>
            <pc:docMk/>
            <pc:sldMk cId="1092587006" sldId="363"/>
            <ac:spMk id="13" creationId="{12E5B897-6990-95BE-47BF-4972C5BEBF41}"/>
          </ac:spMkLst>
        </pc:spChg>
        <pc:spChg chg="add mod">
          <ac:chgData name="Du Siyi" userId="fc0149548d3e3b09" providerId="LiveId" clId="{838CF860-DA08-C841-B382-24A11EC3D537}" dt="2022-10-11T18:38:40.650" v="17063" actId="164"/>
          <ac:spMkLst>
            <pc:docMk/>
            <pc:sldMk cId="1092587006" sldId="363"/>
            <ac:spMk id="14" creationId="{8A28E80B-0158-75A5-A35C-9D9E2DDB679B}"/>
          </ac:spMkLst>
        </pc:spChg>
        <pc:spChg chg="add mod">
          <ac:chgData name="Du Siyi" userId="fc0149548d3e3b09" providerId="LiveId" clId="{838CF860-DA08-C841-B382-24A11EC3D537}" dt="2022-10-11T18:38:55.599" v="17065" actId="164"/>
          <ac:spMkLst>
            <pc:docMk/>
            <pc:sldMk cId="1092587006" sldId="363"/>
            <ac:spMk id="15" creationId="{AA15040E-1019-580F-B6D8-61545FB8715B}"/>
          </ac:spMkLst>
        </pc:spChg>
        <pc:grpChg chg="add mod">
          <ac:chgData name="Du Siyi" userId="fc0149548d3e3b09" providerId="LiveId" clId="{838CF860-DA08-C841-B382-24A11EC3D537}" dt="2022-10-16T02:19:59.707" v="20595" actId="1076"/>
          <ac:grpSpMkLst>
            <pc:docMk/>
            <pc:sldMk cId="1092587006" sldId="363"/>
            <ac:grpSpMk id="16" creationId="{4660E3B8-3699-D1EC-9E4C-1A2F9A218EE7}"/>
          </ac:grpSpMkLst>
        </pc:grpChg>
        <pc:grpChg chg="add mod">
          <ac:chgData name="Du Siyi" userId="fc0149548d3e3b09" providerId="LiveId" clId="{838CF860-DA08-C841-B382-24A11EC3D537}" dt="2022-10-16T02:20:07.642" v="20597" actId="1076"/>
          <ac:grpSpMkLst>
            <pc:docMk/>
            <pc:sldMk cId="1092587006" sldId="363"/>
            <ac:grpSpMk id="17" creationId="{C115D405-E744-CD51-7AF4-AE418048F893}"/>
          </ac:grpSpMkLst>
        </pc:grpChg>
        <pc:picChg chg="add del mod modCrop">
          <ac:chgData name="Du Siyi" userId="fc0149548d3e3b09" providerId="LiveId" clId="{838CF860-DA08-C841-B382-24A11EC3D537}" dt="2022-10-11T00:13:50.603" v="11671" actId="478"/>
          <ac:picMkLst>
            <pc:docMk/>
            <pc:sldMk cId="1092587006" sldId="363"/>
            <ac:picMk id="5" creationId="{1064E96E-25A0-DC95-6677-136002B18DEE}"/>
          </ac:picMkLst>
        </pc:picChg>
        <pc:picChg chg="add del mod modCrop">
          <ac:chgData name="Du Siyi" userId="fc0149548d3e3b09" providerId="LiveId" clId="{838CF860-DA08-C841-B382-24A11EC3D537}" dt="2022-10-11T00:13:51.322" v="11672" actId="478"/>
          <ac:picMkLst>
            <pc:docMk/>
            <pc:sldMk cId="1092587006" sldId="363"/>
            <ac:picMk id="6" creationId="{90BDA5C8-BAC9-470E-BCE7-E507CEF5EA90}"/>
          </ac:picMkLst>
        </pc:picChg>
        <pc:picChg chg="add del mod">
          <ac:chgData name="Du Siyi" userId="fc0149548d3e3b09" providerId="LiveId" clId="{838CF860-DA08-C841-B382-24A11EC3D537}" dt="2022-10-16T05:16:17.153" v="21033"/>
          <ac:picMkLst>
            <pc:docMk/>
            <pc:sldMk cId="1092587006" sldId="363"/>
            <ac:picMk id="6" creationId="{F67C70CA-7D6D-77FD-6F40-79D0F65477D1}"/>
          </ac:picMkLst>
        </pc:picChg>
        <pc:picChg chg="add del mod">
          <ac:chgData name="Du Siyi" userId="fc0149548d3e3b09" providerId="LiveId" clId="{838CF860-DA08-C841-B382-24A11EC3D537}" dt="2022-10-16T05:17:41.576" v="21035"/>
          <ac:picMkLst>
            <pc:docMk/>
            <pc:sldMk cId="1092587006" sldId="363"/>
            <ac:picMk id="7" creationId="{CAFABB19-A042-16AB-EE54-FAEA4B544ECC}"/>
          </ac:picMkLst>
        </pc:picChg>
        <pc:picChg chg="add del mod">
          <ac:chgData name="Du Siyi" userId="fc0149548d3e3b09" providerId="LiveId" clId="{838CF860-DA08-C841-B382-24A11EC3D537}" dt="2022-10-11T00:13:05.207" v="11661" actId="478"/>
          <ac:picMkLst>
            <pc:docMk/>
            <pc:sldMk cId="1092587006" sldId="363"/>
            <ac:picMk id="7" creationId="{F853EC42-18C1-5DE4-26D6-D0AA951782C4}"/>
          </ac:picMkLst>
        </pc:picChg>
        <pc:picChg chg="add del mod">
          <ac:chgData name="Du Siyi" userId="fc0149548d3e3b09" providerId="LiveId" clId="{838CF860-DA08-C841-B382-24A11EC3D537}" dt="2022-10-16T05:17:57.140" v="21037"/>
          <ac:picMkLst>
            <pc:docMk/>
            <pc:sldMk cId="1092587006" sldId="363"/>
            <ac:picMk id="8" creationId="{5C2AEE87-B15C-0213-B175-0D03E89E9A5D}"/>
          </ac:picMkLst>
        </pc:picChg>
        <pc:picChg chg="add del mod modCrop">
          <ac:chgData name="Du Siyi" userId="fc0149548d3e3b09" providerId="LiveId" clId="{838CF860-DA08-C841-B382-24A11EC3D537}" dt="2022-10-11T00:16:18.416" v="11708" actId="478"/>
          <ac:picMkLst>
            <pc:docMk/>
            <pc:sldMk cId="1092587006" sldId="363"/>
            <ac:picMk id="8" creationId="{DAB3890A-44C9-C9D2-A921-A02A03ABE165}"/>
          </ac:picMkLst>
        </pc:picChg>
        <pc:picChg chg="add del mod">
          <ac:chgData name="Du Siyi" userId="fc0149548d3e3b09" providerId="LiveId" clId="{838CF860-DA08-C841-B382-24A11EC3D537}" dt="2022-10-16T05:18:37.347" v="21039"/>
          <ac:picMkLst>
            <pc:docMk/>
            <pc:sldMk cId="1092587006" sldId="363"/>
            <ac:picMk id="9" creationId="{0CE77049-901E-582F-CBF1-BBDCFC8C6CC1}"/>
          </ac:picMkLst>
        </pc:picChg>
        <pc:picChg chg="add del">
          <ac:chgData name="Du Siyi" userId="fc0149548d3e3b09" providerId="LiveId" clId="{838CF860-DA08-C841-B382-24A11EC3D537}" dt="2022-10-11T00:16:35.917" v="11710" actId="478"/>
          <ac:picMkLst>
            <pc:docMk/>
            <pc:sldMk cId="1092587006" sldId="363"/>
            <ac:picMk id="9" creationId="{ECD6B78E-D0DF-4597-9C61-28CD57454FE4}"/>
          </ac:picMkLst>
        </pc:picChg>
        <pc:picChg chg="add mod">
          <ac:chgData name="Du Siyi" userId="fc0149548d3e3b09" providerId="LiveId" clId="{838CF860-DA08-C841-B382-24A11EC3D537}" dt="2022-10-11T18:38:40.650" v="17063" actId="164"/>
          <ac:picMkLst>
            <pc:docMk/>
            <pc:sldMk cId="1092587006" sldId="363"/>
            <ac:picMk id="10" creationId="{32CA840B-30B1-5DDD-281C-41ABC5EB1D51}"/>
          </ac:picMkLst>
        </pc:picChg>
        <pc:picChg chg="add mod">
          <ac:chgData name="Du Siyi" userId="fc0149548d3e3b09" providerId="LiveId" clId="{838CF860-DA08-C841-B382-24A11EC3D537}" dt="2022-10-11T18:38:55.599" v="17065" actId="164"/>
          <ac:picMkLst>
            <pc:docMk/>
            <pc:sldMk cId="1092587006" sldId="363"/>
            <ac:picMk id="11" creationId="{186A6A58-F1B7-25D7-4B4C-FE9BC618E41D}"/>
          </ac:picMkLst>
        </pc:picChg>
        <pc:picChg chg="add mod">
          <ac:chgData name="Du Siyi" userId="fc0149548d3e3b09" providerId="LiveId" clId="{838CF860-DA08-C841-B382-24A11EC3D537}" dt="2022-10-16T05:19:16.371" v="21040"/>
          <ac:picMkLst>
            <pc:docMk/>
            <pc:sldMk cId="1092587006" sldId="363"/>
            <ac:picMk id="12" creationId="{32C4E8E6-E970-0968-2E0F-7798FA0FE54D}"/>
          </ac:picMkLst>
        </pc:picChg>
        <pc:picChg chg="add del mod">
          <ac:chgData name="Du Siyi" userId="fc0149548d3e3b09" providerId="LiveId" clId="{838CF860-DA08-C841-B382-24A11EC3D537}" dt="2022-10-11T00:13:05.207" v="11661" actId="478"/>
          <ac:picMkLst>
            <pc:docMk/>
            <pc:sldMk cId="1092587006" sldId="363"/>
            <ac:picMk id="1026" creationId="{7638E6C8-CC1A-62F1-737E-20A25D488B21}"/>
          </ac:picMkLst>
        </pc:picChg>
        <pc:picChg chg="add del mod">
          <ac:chgData name="Du Siyi" userId="fc0149548d3e3b09" providerId="LiveId" clId="{838CF860-DA08-C841-B382-24A11EC3D537}" dt="2022-10-11T00:16:17.827" v="11707" actId="478"/>
          <ac:picMkLst>
            <pc:docMk/>
            <pc:sldMk cId="1092587006" sldId="363"/>
            <ac:picMk id="1028" creationId="{09B62860-6A63-DF9D-8632-395C6EA159CD}"/>
          </ac:picMkLst>
        </pc:picChg>
      </pc:sldChg>
      <pc:sldChg chg="addSp delSp modSp new del mod ord modTransition modAnim modNotesTx">
        <pc:chgData name="Du Siyi" userId="fc0149548d3e3b09" providerId="LiveId" clId="{838CF860-DA08-C841-B382-24A11EC3D537}" dt="2022-10-16T05:59:17.562" v="21129" actId="2696"/>
        <pc:sldMkLst>
          <pc:docMk/>
          <pc:sldMk cId="3284683395" sldId="364"/>
        </pc:sldMkLst>
        <pc:spChg chg="mod">
          <ac:chgData name="Du Siyi" userId="fc0149548d3e3b09" providerId="LiveId" clId="{838CF860-DA08-C841-B382-24A11EC3D537}" dt="2022-10-10T18:36:46.193" v="8073" actId="20577"/>
          <ac:spMkLst>
            <pc:docMk/>
            <pc:sldMk cId="3284683395" sldId="364"/>
            <ac:spMk id="2" creationId="{21955057-8383-31CD-B963-A476F6E0E9E9}"/>
          </ac:spMkLst>
        </pc:spChg>
        <pc:spChg chg="add del mod">
          <ac:chgData name="Du Siyi" userId="fc0149548d3e3b09" providerId="LiveId" clId="{838CF860-DA08-C841-B382-24A11EC3D537}" dt="2022-10-14T18:00:12.022" v="18071" actId="12084"/>
          <ac:spMkLst>
            <pc:docMk/>
            <pc:sldMk cId="3284683395" sldId="364"/>
            <ac:spMk id="3" creationId="{62AD2D64-F75B-B95A-3BE1-1F0BA327EB6B}"/>
          </ac:spMkLst>
        </pc:spChg>
        <pc:spChg chg="add del mod">
          <ac:chgData name="Du Siyi" userId="fc0149548d3e3b09" providerId="LiveId" clId="{838CF860-DA08-C841-B382-24A11EC3D537}" dt="2022-10-14T18:00:31.440" v="18074"/>
          <ac:spMkLst>
            <pc:docMk/>
            <pc:sldMk cId="3284683395" sldId="364"/>
            <ac:spMk id="6" creationId="{BFE41002-DE22-9A2C-0036-F35AE0E40BB9}"/>
          </ac:spMkLst>
        </pc:spChg>
        <pc:graphicFrameChg chg="add del mod">
          <ac:chgData name="Du Siyi" userId="fc0149548d3e3b09" providerId="LiveId" clId="{838CF860-DA08-C841-B382-24A11EC3D537}" dt="2022-10-14T18:00:12.022" v="18071" actId="12084"/>
          <ac:graphicFrameMkLst>
            <pc:docMk/>
            <pc:sldMk cId="3284683395" sldId="364"/>
            <ac:graphicFrameMk id="5" creationId="{31A46321-FEFC-552F-A02C-CFCF177F931E}"/>
          </ac:graphicFrameMkLst>
        </pc:graphicFrameChg>
      </pc:sldChg>
      <pc:sldChg chg="addSp delSp modSp new mod modTransition modAnim modNotesTx">
        <pc:chgData name="Du Siyi" userId="fc0149548d3e3b09" providerId="LiveId" clId="{838CF860-DA08-C841-B382-24A11EC3D537}" dt="2022-10-16T05:14:34.986" v="21032"/>
        <pc:sldMkLst>
          <pc:docMk/>
          <pc:sldMk cId="3631006794" sldId="365"/>
        </pc:sldMkLst>
        <pc:spChg chg="mod">
          <ac:chgData name="Du Siyi" userId="fc0149548d3e3b09" providerId="LiveId" clId="{838CF860-DA08-C841-B382-24A11EC3D537}" dt="2022-10-09T02:24:21.566" v="2284" actId="20577"/>
          <ac:spMkLst>
            <pc:docMk/>
            <pc:sldMk cId="3631006794" sldId="365"/>
            <ac:spMk id="2" creationId="{4ED14F4B-B3CE-A05C-2280-1E7B10C7C13E}"/>
          </ac:spMkLst>
        </pc:spChg>
        <pc:spChg chg="mod">
          <ac:chgData name="Du Siyi" userId="fc0149548d3e3b09" providerId="LiveId" clId="{838CF860-DA08-C841-B382-24A11EC3D537}" dt="2022-10-16T00:42:54.219" v="19312" actId="20577"/>
          <ac:spMkLst>
            <pc:docMk/>
            <pc:sldMk cId="3631006794" sldId="365"/>
            <ac:spMk id="3" creationId="{7221752D-0937-A28B-9160-FE9B972EB857}"/>
          </ac:spMkLst>
        </pc:spChg>
        <pc:spChg chg="add mod">
          <ac:chgData name="Du Siyi" userId="fc0149548d3e3b09" providerId="LiveId" clId="{838CF860-DA08-C841-B382-24A11EC3D537}" dt="2022-10-16T00:50:26.191" v="19395" actId="208"/>
          <ac:spMkLst>
            <pc:docMk/>
            <pc:sldMk cId="3631006794" sldId="365"/>
            <ac:spMk id="5" creationId="{A6C527F2-6653-F86D-A72A-5ADF178831CE}"/>
          </ac:spMkLst>
        </pc:spChg>
        <pc:spChg chg="add mod">
          <ac:chgData name="Du Siyi" userId="fc0149548d3e3b09" providerId="LiveId" clId="{838CF860-DA08-C841-B382-24A11EC3D537}" dt="2022-10-11T18:32:31.682" v="17036" actId="14100"/>
          <ac:spMkLst>
            <pc:docMk/>
            <pc:sldMk cId="3631006794" sldId="365"/>
            <ac:spMk id="8" creationId="{F57FC617-8036-FD4B-540D-6DF5E304D647}"/>
          </ac:spMkLst>
        </pc:spChg>
        <pc:spChg chg="add mod">
          <ac:chgData name="Du Siyi" userId="fc0149548d3e3b09" providerId="LiveId" clId="{838CF860-DA08-C841-B382-24A11EC3D537}" dt="2022-10-16T00:49:23.432" v="19373" actId="1076"/>
          <ac:spMkLst>
            <pc:docMk/>
            <pc:sldMk cId="3631006794" sldId="365"/>
            <ac:spMk id="9" creationId="{F3A9FF42-8425-7487-1FFF-70D76757B517}"/>
          </ac:spMkLst>
        </pc:spChg>
        <pc:spChg chg="add mod">
          <ac:chgData name="Du Siyi" userId="fc0149548d3e3b09" providerId="LiveId" clId="{838CF860-DA08-C841-B382-24A11EC3D537}" dt="2022-10-16T00:51:10.649" v="19413" actId="208"/>
          <ac:spMkLst>
            <pc:docMk/>
            <pc:sldMk cId="3631006794" sldId="365"/>
            <ac:spMk id="10" creationId="{A6C527F2-6653-F86D-A72A-5ADF178831CE}"/>
          </ac:spMkLst>
        </pc:spChg>
        <pc:spChg chg="add mod">
          <ac:chgData name="Du Siyi" userId="fc0149548d3e3b09" providerId="LiveId" clId="{838CF860-DA08-C841-B382-24A11EC3D537}" dt="2022-10-11T18:32:55.376" v="17044" actId="14100"/>
          <ac:spMkLst>
            <pc:docMk/>
            <pc:sldMk cId="3631006794" sldId="365"/>
            <ac:spMk id="11" creationId="{A6C527F2-6653-F86D-A72A-5ADF178831CE}"/>
          </ac:spMkLst>
        </pc:spChg>
        <pc:spChg chg="add del mod">
          <ac:chgData name="Du Siyi" userId="fc0149548d3e3b09" providerId="LiveId" clId="{838CF860-DA08-C841-B382-24A11EC3D537}" dt="2022-10-16T00:48:43.045" v="19359" actId="478"/>
          <ac:spMkLst>
            <pc:docMk/>
            <pc:sldMk cId="3631006794" sldId="365"/>
            <ac:spMk id="12" creationId="{2A526D77-F5CF-B3D3-9DBA-A5BEC058121A}"/>
          </ac:spMkLst>
        </pc:spChg>
        <pc:spChg chg="add del mod">
          <ac:chgData name="Du Siyi" userId="fc0149548d3e3b09" providerId="LiveId" clId="{838CF860-DA08-C841-B382-24A11EC3D537}" dt="2022-10-16T00:48:56.119" v="19368" actId="478"/>
          <ac:spMkLst>
            <pc:docMk/>
            <pc:sldMk cId="3631006794" sldId="365"/>
            <ac:spMk id="13" creationId="{2D402160-69E7-8056-4945-3E2FA3F0B702}"/>
          </ac:spMkLst>
        </pc:spChg>
        <pc:spChg chg="add mod">
          <ac:chgData name="Du Siyi" userId="fc0149548d3e3b09" providerId="LiveId" clId="{838CF860-DA08-C841-B382-24A11EC3D537}" dt="2022-10-16T00:50:14.790" v="19392" actId="1076"/>
          <ac:spMkLst>
            <pc:docMk/>
            <pc:sldMk cId="3631006794" sldId="365"/>
            <ac:spMk id="14" creationId="{227F6569-6CCF-E1F6-9330-62C0EFC8B8BC}"/>
          </ac:spMkLst>
        </pc:spChg>
        <pc:spChg chg="add mod">
          <ac:chgData name="Du Siyi" userId="fc0149548d3e3b09" providerId="LiveId" clId="{838CF860-DA08-C841-B382-24A11EC3D537}" dt="2022-10-16T00:50:44.825" v="19407" actId="207"/>
          <ac:spMkLst>
            <pc:docMk/>
            <pc:sldMk cId="3631006794" sldId="365"/>
            <ac:spMk id="15" creationId="{63DC6F6C-358E-0B1B-3DAC-7570728FBF65}"/>
          </ac:spMkLst>
        </pc:spChg>
        <pc:spChg chg="add mod">
          <ac:chgData name="Du Siyi" userId="fc0149548d3e3b09" providerId="LiveId" clId="{838CF860-DA08-C841-B382-24A11EC3D537}" dt="2022-10-16T00:50:53.809" v="19409" actId="1076"/>
          <ac:spMkLst>
            <pc:docMk/>
            <pc:sldMk cId="3631006794" sldId="365"/>
            <ac:spMk id="16" creationId="{848851BD-37F1-F887-2A76-FC38182B3A15}"/>
          </ac:spMkLst>
        </pc:spChg>
        <pc:spChg chg="add mod">
          <ac:chgData name="Du Siyi" userId="fc0149548d3e3b09" providerId="LiveId" clId="{838CF860-DA08-C841-B382-24A11EC3D537}" dt="2022-10-16T00:51:01.367" v="19411" actId="1076"/>
          <ac:spMkLst>
            <pc:docMk/>
            <pc:sldMk cId="3631006794" sldId="365"/>
            <ac:spMk id="17" creationId="{C34D0405-88F5-3B52-1295-5871A75905B9}"/>
          </ac:spMkLst>
        </pc:spChg>
        <pc:picChg chg="add del mod">
          <ac:chgData name="Du Siyi" userId="fc0149548d3e3b09" providerId="LiveId" clId="{838CF860-DA08-C841-B382-24A11EC3D537}" dt="2022-10-09T19:03:56.302" v="3174" actId="478"/>
          <ac:picMkLst>
            <pc:docMk/>
            <pc:sldMk cId="3631006794" sldId="365"/>
            <ac:picMk id="5" creationId="{D94383AC-6543-C33F-016E-D436ECEAE791}"/>
          </ac:picMkLst>
        </pc:picChg>
        <pc:picChg chg="add mod">
          <ac:chgData name="Du Siyi" userId="fc0149548d3e3b09" providerId="LiveId" clId="{838CF860-DA08-C841-B382-24A11EC3D537}" dt="2022-10-10T23:22:10.940" v="10860" actId="1035"/>
          <ac:picMkLst>
            <pc:docMk/>
            <pc:sldMk cId="3631006794" sldId="365"/>
            <ac:picMk id="6" creationId="{D94EF656-40D2-DC86-8262-4B7A1C60CCE7}"/>
          </ac:picMkLst>
        </pc:picChg>
        <pc:picChg chg="add mod">
          <ac:chgData name="Du Siyi" userId="fc0149548d3e3b09" providerId="LiveId" clId="{838CF860-DA08-C841-B382-24A11EC3D537}" dt="2022-10-10T23:22:14.652" v="10864" actId="1035"/>
          <ac:picMkLst>
            <pc:docMk/>
            <pc:sldMk cId="3631006794" sldId="365"/>
            <ac:picMk id="7" creationId="{26ED346A-D76C-FEFE-7F33-7DD209995EC4}"/>
          </ac:picMkLst>
        </pc:picChg>
        <pc:picChg chg="add del mod">
          <ac:chgData name="Du Siyi" userId="fc0149548d3e3b09" providerId="LiveId" clId="{838CF860-DA08-C841-B382-24A11EC3D537}" dt="2022-10-16T05:13:30.545" v="21031"/>
          <ac:picMkLst>
            <pc:docMk/>
            <pc:sldMk cId="3631006794" sldId="365"/>
            <ac:picMk id="18" creationId="{7BDF864A-A585-9A7B-EAD7-09F369940433}"/>
          </ac:picMkLst>
        </pc:picChg>
        <pc:picChg chg="add mod">
          <ac:chgData name="Du Siyi" userId="fc0149548d3e3b09" providerId="LiveId" clId="{838CF860-DA08-C841-B382-24A11EC3D537}" dt="2022-10-16T05:14:34.986" v="21032"/>
          <ac:picMkLst>
            <pc:docMk/>
            <pc:sldMk cId="3631006794" sldId="365"/>
            <ac:picMk id="19" creationId="{CED8745C-D0C4-2AB8-3F6D-7D1092C89C8B}"/>
          </ac:picMkLst>
        </pc:picChg>
      </pc:sldChg>
      <pc:sldChg chg="modSp add del mod modNotesTx">
        <pc:chgData name="Du Siyi" userId="fc0149548d3e3b09" providerId="LiveId" clId="{838CF860-DA08-C841-B382-24A11EC3D537}" dt="2022-10-10T02:58:48.620" v="7601" actId="2696"/>
        <pc:sldMkLst>
          <pc:docMk/>
          <pc:sldMk cId="1578484052" sldId="366"/>
        </pc:sldMkLst>
        <pc:spChg chg="mod">
          <ac:chgData name="Du Siyi" userId="fc0149548d3e3b09" providerId="LiveId" clId="{838CF860-DA08-C841-B382-24A11EC3D537}" dt="2022-10-09T18:51:51.805" v="2879" actId="207"/>
          <ac:spMkLst>
            <pc:docMk/>
            <pc:sldMk cId="1578484052" sldId="366"/>
            <ac:spMk id="18" creationId="{4478E49E-1344-6366-85EB-21D5CBC8B57F}"/>
          </ac:spMkLst>
        </pc:spChg>
        <pc:spChg chg="mod">
          <ac:chgData name="Du Siyi" userId="fc0149548d3e3b09" providerId="LiveId" clId="{838CF860-DA08-C841-B382-24A11EC3D537}" dt="2022-10-09T18:51:55.467" v="2880" actId="207"/>
          <ac:spMkLst>
            <pc:docMk/>
            <pc:sldMk cId="1578484052" sldId="366"/>
            <ac:spMk id="24" creationId="{CE89A3B7-3EC8-5D01-387A-873AE340B594}"/>
          </ac:spMkLst>
        </pc:spChg>
      </pc:sldChg>
      <pc:sldChg chg="modSp new del mod">
        <pc:chgData name="Du Siyi" userId="fc0149548d3e3b09" providerId="LiveId" clId="{838CF860-DA08-C841-B382-24A11EC3D537}" dt="2022-10-09T21:10:28.211" v="4209" actId="2696"/>
        <pc:sldMkLst>
          <pc:docMk/>
          <pc:sldMk cId="372124431" sldId="367"/>
        </pc:sldMkLst>
        <pc:spChg chg="mod">
          <ac:chgData name="Du Siyi" userId="fc0149548d3e3b09" providerId="LiveId" clId="{838CF860-DA08-C841-B382-24A11EC3D537}" dt="2022-10-09T20:11:07.560" v="4129" actId="20577"/>
          <ac:spMkLst>
            <pc:docMk/>
            <pc:sldMk cId="372124431" sldId="367"/>
            <ac:spMk id="2" creationId="{8A7A9614-30CD-3D72-10D1-4DD0F47204DD}"/>
          </ac:spMkLst>
        </pc:spChg>
      </pc:sldChg>
      <pc:sldChg chg="addSp delSp modSp new mod modTransition modAnim modNotesTx">
        <pc:chgData name="Du Siyi" userId="fc0149548d3e3b09" providerId="LiveId" clId="{838CF860-DA08-C841-B382-24A11EC3D537}" dt="2022-10-16T05:24:57.438" v="21044"/>
        <pc:sldMkLst>
          <pc:docMk/>
          <pc:sldMk cId="2108017644" sldId="368"/>
        </pc:sldMkLst>
        <pc:spChg chg="mod">
          <ac:chgData name="Du Siyi" userId="fc0149548d3e3b09" providerId="LiveId" clId="{838CF860-DA08-C841-B382-24A11EC3D537}" dt="2022-10-10T18:36:54.942" v="8076" actId="20577"/>
          <ac:spMkLst>
            <pc:docMk/>
            <pc:sldMk cId="2108017644" sldId="368"/>
            <ac:spMk id="2" creationId="{04020D00-6B8D-51F2-5E07-5B684E4F4C1E}"/>
          </ac:spMkLst>
        </pc:spChg>
        <pc:spChg chg="mod">
          <ac:chgData name="Du Siyi" userId="fc0149548d3e3b09" providerId="LiveId" clId="{838CF860-DA08-C841-B382-24A11EC3D537}" dt="2022-10-16T01:04:14.360" v="19483" actId="20577"/>
          <ac:spMkLst>
            <pc:docMk/>
            <pc:sldMk cId="2108017644" sldId="368"/>
            <ac:spMk id="3" creationId="{7AD1D57B-30E8-C693-9B89-86001CFD7282}"/>
          </ac:spMkLst>
        </pc:spChg>
        <pc:spChg chg="add mod">
          <ac:chgData name="Du Siyi" userId="fc0149548d3e3b09" providerId="LiveId" clId="{838CF860-DA08-C841-B382-24A11EC3D537}" dt="2022-10-09T23:24:18.878" v="4503" actId="14100"/>
          <ac:spMkLst>
            <pc:docMk/>
            <pc:sldMk cId="2108017644" sldId="368"/>
            <ac:spMk id="6" creationId="{72D91D80-6F0C-DA74-2191-50C2D8C391B5}"/>
          </ac:spMkLst>
        </pc:spChg>
        <pc:spChg chg="add mod">
          <ac:chgData name="Du Siyi" userId="fc0149548d3e3b09" providerId="LiveId" clId="{838CF860-DA08-C841-B382-24A11EC3D537}" dt="2022-10-11T20:03:06.043" v="17537" actId="208"/>
          <ac:spMkLst>
            <pc:docMk/>
            <pc:sldMk cId="2108017644" sldId="368"/>
            <ac:spMk id="7" creationId="{96BE08AA-A332-C481-659C-97575993354C}"/>
          </ac:spMkLst>
        </pc:spChg>
        <pc:spChg chg="add del">
          <ac:chgData name="Du Siyi" userId="fc0149548d3e3b09" providerId="LiveId" clId="{838CF860-DA08-C841-B382-24A11EC3D537}" dt="2022-10-11T20:01:17.908" v="17515" actId="478"/>
          <ac:spMkLst>
            <pc:docMk/>
            <pc:sldMk cId="2108017644" sldId="368"/>
            <ac:spMk id="8" creationId="{3D31BD9E-8B9E-A551-8BEC-097859A60194}"/>
          </ac:spMkLst>
        </pc:spChg>
        <pc:spChg chg="add mod">
          <ac:chgData name="Du Siyi" userId="fc0149548d3e3b09" providerId="LiveId" clId="{838CF860-DA08-C841-B382-24A11EC3D537}" dt="2022-10-16T00:53:45.365" v="19423" actId="2085"/>
          <ac:spMkLst>
            <pc:docMk/>
            <pc:sldMk cId="2108017644" sldId="368"/>
            <ac:spMk id="8" creationId="{78918489-BBD1-C372-78B3-571E185A68F1}"/>
          </ac:spMkLst>
        </pc:spChg>
        <pc:spChg chg="add mod">
          <ac:chgData name="Du Siyi" userId="fc0149548d3e3b09" providerId="LiveId" clId="{838CF860-DA08-C841-B382-24A11EC3D537}" dt="2022-10-11T20:03:10.323" v="17538" actId="208"/>
          <ac:spMkLst>
            <pc:docMk/>
            <pc:sldMk cId="2108017644" sldId="368"/>
            <ac:spMk id="9" creationId="{328FF669-48FE-C02D-CC5E-B096E9D4AF02}"/>
          </ac:spMkLst>
        </pc:spChg>
        <pc:spChg chg="add mod">
          <ac:chgData name="Du Siyi" userId="fc0149548d3e3b09" providerId="LiveId" clId="{838CF860-DA08-C841-B382-24A11EC3D537}" dt="2022-10-11T20:03:13.258" v="17539" actId="208"/>
          <ac:spMkLst>
            <pc:docMk/>
            <pc:sldMk cId="2108017644" sldId="368"/>
            <ac:spMk id="10" creationId="{96BE08AA-A332-C481-659C-97575993354C}"/>
          </ac:spMkLst>
        </pc:spChg>
        <pc:picChg chg="add mod modCrop">
          <ac:chgData name="Du Siyi" userId="fc0149548d3e3b09" providerId="LiveId" clId="{838CF860-DA08-C841-B382-24A11EC3D537}" dt="2022-10-09T23:25:04.283" v="4505" actId="1076"/>
          <ac:picMkLst>
            <pc:docMk/>
            <pc:sldMk cId="2108017644" sldId="368"/>
            <ac:picMk id="5" creationId="{C0893565-7DCF-F1BA-B8D1-AE61C249326B}"/>
          </ac:picMkLst>
        </pc:picChg>
        <pc:picChg chg="add del mod">
          <ac:chgData name="Du Siyi" userId="fc0149548d3e3b09" providerId="LiveId" clId="{838CF860-DA08-C841-B382-24A11EC3D537}" dt="2022-10-16T05:23:02.149" v="21041"/>
          <ac:picMkLst>
            <pc:docMk/>
            <pc:sldMk cId="2108017644" sldId="368"/>
            <ac:picMk id="11" creationId="{84347E55-B225-0453-383D-C8E179EEDBB8}"/>
          </ac:picMkLst>
        </pc:picChg>
        <pc:picChg chg="add del mod">
          <ac:chgData name="Du Siyi" userId="fc0149548d3e3b09" providerId="LiveId" clId="{838CF860-DA08-C841-B382-24A11EC3D537}" dt="2022-10-16T05:24:11.813" v="21043"/>
          <ac:picMkLst>
            <pc:docMk/>
            <pc:sldMk cId="2108017644" sldId="368"/>
            <ac:picMk id="12" creationId="{959CEDA2-CF23-655B-1F40-689855602265}"/>
          </ac:picMkLst>
        </pc:picChg>
        <pc:picChg chg="add mod">
          <ac:chgData name="Du Siyi" userId="fc0149548d3e3b09" providerId="LiveId" clId="{838CF860-DA08-C841-B382-24A11EC3D537}" dt="2022-10-16T05:24:57.438" v="21044"/>
          <ac:picMkLst>
            <pc:docMk/>
            <pc:sldMk cId="2108017644" sldId="368"/>
            <ac:picMk id="13" creationId="{31407141-7B26-DE62-4EB9-33C487967218}"/>
          </ac:picMkLst>
        </pc:picChg>
      </pc:sldChg>
      <pc:sldChg chg="addSp delSp modSp new mod modTransition modClrScheme modAnim chgLayout modNotesTx">
        <pc:chgData name="Du Siyi" userId="fc0149548d3e3b09" providerId="LiveId" clId="{838CF860-DA08-C841-B382-24A11EC3D537}" dt="2022-10-16T05:05:44.817" v="21009"/>
        <pc:sldMkLst>
          <pc:docMk/>
          <pc:sldMk cId="4136055953" sldId="369"/>
        </pc:sldMkLst>
        <pc:spChg chg="mod ord">
          <ac:chgData name="Du Siyi" userId="fc0149548d3e3b09" providerId="LiveId" clId="{838CF860-DA08-C841-B382-24A11EC3D537}" dt="2022-10-10T18:37:05.661" v="8079" actId="20577"/>
          <ac:spMkLst>
            <pc:docMk/>
            <pc:sldMk cId="4136055953" sldId="369"/>
            <ac:spMk id="2" creationId="{B6F5086A-8DC5-364C-C6ED-D610F62FDD79}"/>
          </ac:spMkLst>
        </pc:spChg>
        <pc:spChg chg="mod ord">
          <ac:chgData name="Du Siyi" userId="fc0149548d3e3b09" providerId="LiveId" clId="{838CF860-DA08-C841-B382-24A11EC3D537}" dt="2022-10-15T23:43:09.010" v="18974" actId="207"/>
          <ac:spMkLst>
            <pc:docMk/>
            <pc:sldMk cId="4136055953" sldId="369"/>
            <ac:spMk id="3" creationId="{136547F6-CCE3-AF25-B7F9-2A362649C741}"/>
          </ac:spMkLst>
        </pc:spChg>
        <pc:spChg chg="mod ord">
          <ac:chgData name="Du Siyi" userId="fc0149548d3e3b09" providerId="LiveId" clId="{838CF860-DA08-C841-B382-24A11EC3D537}" dt="2022-10-10T00:58:41.016" v="5582" actId="700"/>
          <ac:spMkLst>
            <pc:docMk/>
            <pc:sldMk cId="4136055953" sldId="369"/>
            <ac:spMk id="4" creationId="{EF0AB3C9-4409-C3A2-1A1F-F26CE428D276}"/>
          </ac:spMkLst>
        </pc:spChg>
        <pc:spChg chg="add mod">
          <ac:chgData name="Du Siyi" userId="fc0149548d3e3b09" providerId="LiveId" clId="{838CF860-DA08-C841-B382-24A11EC3D537}" dt="2022-10-15T23:37:13.936" v="18946" actId="14100"/>
          <ac:spMkLst>
            <pc:docMk/>
            <pc:sldMk cId="4136055953" sldId="369"/>
            <ac:spMk id="5" creationId="{0172C065-0899-7A27-3E4A-D548683AAC0C}"/>
          </ac:spMkLst>
        </pc:spChg>
        <pc:spChg chg="add del">
          <ac:chgData name="Du Siyi" userId="fc0149548d3e3b09" providerId="LiveId" clId="{838CF860-DA08-C841-B382-24A11EC3D537}" dt="2022-10-10T00:50:08.405" v="5412" actId="22"/>
          <ac:spMkLst>
            <pc:docMk/>
            <pc:sldMk cId="4136055953" sldId="369"/>
            <ac:spMk id="7" creationId="{69AA71D6-D38F-EBA6-1479-67E638BCFF62}"/>
          </ac:spMkLst>
        </pc:spChg>
        <pc:spChg chg="add del">
          <ac:chgData name="Du Siyi" userId="fc0149548d3e3b09" providerId="LiveId" clId="{838CF860-DA08-C841-B382-24A11EC3D537}" dt="2022-10-10T00:50:14.962" v="5414" actId="478"/>
          <ac:spMkLst>
            <pc:docMk/>
            <pc:sldMk cId="4136055953" sldId="369"/>
            <ac:spMk id="9" creationId="{0F8E666F-FF5E-AA34-5A4A-E85D41054475}"/>
          </ac:spMkLst>
        </pc:spChg>
        <pc:spChg chg="add del mod">
          <ac:chgData name="Du Siyi" userId="fc0149548d3e3b09" providerId="LiveId" clId="{838CF860-DA08-C841-B382-24A11EC3D537}" dt="2022-10-10T00:50:26.574" v="5417" actId="478"/>
          <ac:spMkLst>
            <pc:docMk/>
            <pc:sldMk cId="4136055953" sldId="369"/>
            <ac:spMk id="11" creationId="{7F37B999-6465-6B41-2623-AFC947260DB3}"/>
          </ac:spMkLst>
        </pc:spChg>
        <pc:spChg chg="add mod">
          <ac:chgData name="Du Siyi" userId="fc0149548d3e3b09" providerId="LiveId" clId="{838CF860-DA08-C841-B382-24A11EC3D537}" dt="2022-10-10T01:04:15.165" v="5864" actId="1036"/>
          <ac:spMkLst>
            <pc:docMk/>
            <pc:sldMk cId="4136055953" sldId="369"/>
            <ac:spMk id="12" creationId="{9B7A349E-16DA-A18E-4A44-010B3D9728CA}"/>
          </ac:spMkLst>
        </pc:spChg>
        <pc:spChg chg="add mod ord">
          <ac:chgData name="Du Siyi" userId="fc0149548d3e3b09" providerId="LiveId" clId="{838CF860-DA08-C841-B382-24A11EC3D537}" dt="2022-10-15T23:43:12.284" v="18975" actId="207"/>
          <ac:spMkLst>
            <pc:docMk/>
            <pc:sldMk cId="4136055953" sldId="369"/>
            <ac:spMk id="13" creationId="{C58B6BEA-E77D-34DF-5537-1825059C3815}"/>
          </ac:spMkLst>
        </pc:spChg>
        <pc:picChg chg="add del mod">
          <ac:chgData name="Du Siyi" userId="fc0149548d3e3b09" providerId="LiveId" clId="{838CF860-DA08-C841-B382-24A11EC3D537}" dt="2022-10-09T23:57:23.905" v="5196" actId="478"/>
          <ac:picMkLst>
            <pc:docMk/>
            <pc:sldMk cId="4136055953" sldId="369"/>
            <ac:picMk id="5" creationId="{BFF08374-0581-48B2-F759-EC0EC22198E7}"/>
          </ac:picMkLst>
        </pc:picChg>
        <pc:picChg chg="add mod">
          <ac:chgData name="Du Siyi" userId="fc0149548d3e3b09" providerId="LiveId" clId="{838CF860-DA08-C841-B382-24A11EC3D537}" dt="2022-10-16T05:05:44.817" v="21009"/>
          <ac:picMkLst>
            <pc:docMk/>
            <pc:sldMk cId="4136055953" sldId="369"/>
            <ac:picMk id="6" creationId="{AB0141F8-8AFD-8599-415B-0D2AADC4641F}"/>
          </ac:picMkLst>
        </pc:picChg>
        <pc:picChg chg="add mod">
          <ac:chgData name="Du Siyi" userId="fc0149548d3e3b09" providerId="LiveId" clId="{838CF860-DA08-C841-B382-24A11EC3D537}" dt="2022-10-10T01:03:54.745" v="5852" actId="1076"/>
          <ac:picMkLst>
            <pc:docMk/>
            <pc:sldMk cId="4136055953" sldId="369"/>
            <ac:picMk id="14" creationId="{6B01B033-8BED-1413-213C-C22F2A7EDCCF}"/>
          </ac:picMkLst>
        </pc:picChg>
        <pc:picChg chg="add del mod">
          <ac:chgData name="Du Siyi" userId="fc0149548d3e3b09" providerId="LiveId" clId="{838CF860-DA08-C841-B382-24A11EC3D537}" dt="2022-10-10T02:59:18.518" v="7608"/>
          <ac:picMkLst>
            <pc:docMk/>
            <pc:sldMk cId="4136055953" sldId="369"/>
            <ac:picMk id="15" creationId="{5B3AAD05-40C1-503A-3790-04D65CB1E0A3}"/>
          </ac:picMkLst>
        </pc:picChg>
        <pc:picChg chg="add del">
          <ac:chgData name="Du Siyi" userId="fc0149548d3e3b09" providerId="LiveId" clId="{838CF860-DA08-C841-B382-24A11EC3D537}" dt="2022-10-10T00:49:24.071" v="5398"/>
          <ac:picMkLst>
            <pc:docMk/>
            <pc:sldMk cId="4136055953" sldId="369"/>
            <ac:picMk id="3074" creationId="{20DB4429-2832-6056-8E1A-A41A7F4E3767}"/>
          </ac:picMkLst>
        </pc:picChg>
        <pc:picChg chg="add mod">
          <ac:chgData name="Du Siyi" userId="fc0149548d3e3b09" providerId="LiveId" clId="{838CF860-DA08-C841-B382-24A11EC3D537}" dt="2022-10-11T02:37:21.579" v="13937" actId="1076"/>
          <ac:picMkLst>
            <pc:docMk/>
            <pc:sldMk cId="4136055953" sldId="369"/>
            <ac:picMk id="3076" creationId="{AF863A12-16FF-208D-04FA-C7CEBD7A261D}"/>
          </ac:picMkLst>
        </pc:picChg>
        <pc:picChg chg="add mod">
          <ac:chgData name="Du Siyi" userId="fc0149548d3e3b09" providerId="LiveId" clId="{838CF860-DA08-C841-B382-24A11EC3D537}" dt="2022-10-11T02:37:17.950" v="13936" actId="1076"/>
          <ac:picMkLst>
            <pc:docMk/>
            <pc:sldMk cId="4136055953" sldId="369"/>
            <ac:picMk id="3078" creationId="{0066CA74-E792-F902-D870-6B586774392C}"/>
          </ac:picMkLst>
        </pc:picChg>
        <pc:picChg chg="add mod">
          <ac:chgData name="Du Siyi" userId="fc0149548d3e3b09" providerId="LiveId" clId="{838CF860-DA08-C841-B382-24A11EC3D537}" dt="2022-10-10T01:04:03.357" v="5854" actId="1035"/>
          <ac:picMkLst>
            <pc:docMk/>
            <pc:sldMk cId="4136055953" sldId="369"/>
            <ac:picMk id="3080" creationId="{93FDB5FF-7049-17FE-196C-44B8D01E0375}"/>
          </ac:picMkLst>
        </pc:picChg>
        <pc:picChg chg="add del mod">
          <ac:chgData name="Du Siyi" userId="fc0149548d3e3b09" providerId="LiveId" clId="{838CF860-DA08-C841-B382-24A11EC3D537}" dt="2022-10-10T00:53:26.831" v="5467"/>
          <ac:picMkLst>
            <pc:docMk/>
            <pc:sldMk cId="4136055953" sldId="369"/>
            <ac:picMk id="3082" creationId="{2520A34B-A30D-7F82-0EAE-5C214E067074}"/>
          </ac:picMkLst>
        </pc:picChg>
        <pc:picChg chg="add mod">
          <ac:chgData name="Du Siyi" userId="fc0149548d3e3b09" providerId="LiveId" clId="{838CF860-DA08-C841-B382-24A11EC3D537}" dt="2022-10-10T01:04:05.249" v="5855" actId="1036"/>
          <ac:picMkLst>
            <pc:docMk/>
            <pc:sldMk cId="4136055953" sldId="369"/>
            <ac:picMk id="3084" creationId="{8C160B33-6C3C-0AB8-9A37-3E284C47E0B0}"/>
          </ac:picMkLst>
        </pc:picChg>
        <pc:picChg chg="add mod">
          <ac:chgData name="Du Siyi" userId="fc0149548d3e3b09" providerId="LiveId" clId="{838CF860-DA08-C841-B382-24A11EC3D537}" dt="2022-10-10T01:03:48.953" v="5851" actId="1076"/>
          <ac:picMkLst>
            <pc:docMk/>
            <pc:sldMk cId="4136055953" sldId="369"/>
            <ac:picMk id="3086" creationId="{19AD12D5-C9CF-5D1B-4343-011A408BEC11}"/>
          </ac:picMkLst>
        </pc:picChg>
      </pc:sldChg>
      <pc:sldChg chg="addSp delSp modSp add mod modTransition delAnim modAnim modNotesTx">
        <pc:chgData name="Du Siyi" userId="fc0149548d3e3b09" providerId="LiveId" clId="{838CF860-DA08-C841-B382-24A11EC3D537}" dt="2022-10-16T05:05:44.817" v="21009"/>
        <pc:sldMkLst>
          <pc:docMk/>
          <pc:sldMk cId="1637336688" sldId="370"/>
        </pc:sldMkLst>
        <pc:spChg chg="mod">
          <ac:chgData name="Du Siyi" userId="fc0149548d3e3b09" providerId="LiveId" clId="{838CF860-DA08-C841-B382-24A11EC3D537}" dt="2022-10-10T18:36:57.333" v="8077" actId="20577"/>
          <ac:spMkLst>
            <pc:docMk/>
            <pc:sldMk cId="1637336688" sldId="370"/>
            <ac:spMk id="2" creationId="{04020D00-6B8D-51F2-5E07-5B684E4F4C1E}"/>
          </ac:spMkLst>
        </pc:spChg>
        <pc:spChg chg="del">
          <ac:chgData name="Du Siyi" userId="fc0149548d3e3b09" providerId="LiveId" clId="{838CF860-DA08-C841-B382-24A11EC3D537}" dt="2022-10-09T23:31:04.399" v="4577" actId="478"/>
          <ac:spMkLst>
            <pc:docMk/>
            <pc:sldMk cId="1637336688" sldId="370"/>
            <ac:spMk id="3" creationId="{7AD1D57B-30E8-C693-9B89-86001CFD7282}"/>
          </ac:spMkLst>
        </pc:spChg>
        <pc:spChg chg="add del mod">
          <ac:chgData name="Du Siyi" userId="fc0149548d3e3b09" providerId="LiveId" clId="{838CF860-DA08-C841-B382-24A11EC3D537}" dt="2022-10-11T20:05:14.422" v="17556" actId="478"/>
          <ac:spMkLst>
            <pc:docMk/>
            <pc:sldMk cId="1637336688" sldId="370"/>
            <ac:spMk id="3" creationId="{FC186ABE-65D4-64ED-F2AE-2FC4F7100E6E}"/>
          </ac:spMkLst>
        </pc:spChg>
        <pc:spChg chg="add del mod">
          <ac:chgData name="Du Siyi" userId="fc0149548d3e3b09" providerId="LiveId" clId="{838CF860-DA08-C841-B382-24A11EC3D537}" dt="2022-10-11T20:05:13.490" v="17555" actId="478"/>
          <ac:spMkLst>
            <pc:docMk/>
            <pc:sldMk cId="1637336688" sldId="370"/>
            <ac:spMk id="6" creationId="{3533D6AE-BD79-17BE-6E3C-009DD13F3747}"/>
          </ac:spMkLst>
        </pc:spChg>
        <pc:spChg chg="del">
          <ac:chgData name="Du Siyi" userId="fc0149548d3e3b09" providerId="LiveId" clId="{838CF860-DA08-C841-B382-24A11EC3D537}" dt="2022-10-09T23:31:02.688" v="4576" actId="478"/>
          <ac:spMkLst>
            <pc:docMk/>
            <pc:sldMk cId="1637336688" sldId="370"/>
            <ac:spMk id="6" creationId="{72D91D80-6F0C-DA74-2191-50C2D8C391B5}"/>
          </ac:spMkLst>
        </pc:spChg>
        <pc:spChg chg="add del mod">
          <ac:chgData name="Du Siyi" userId="fc0149548d3e3b09" providerId="LiveId" clId="{838CF860-DA08-C841-B382-24A11EC3D537}" dt="2022-10-09T23:31:15.756" v="4580" actId="478"/>
          <ac:spMkLst>
            <pc:docMk/>
            <pc:sldMk cId="1637336688" sldId="370"/>
            <ac:spMk id="7" creationId="{358B288F-61F3-C89F-F0B5-424C88B9D41F}"/>
          </ac:spMkLst>
        </pc:spChg>
        <pc:spChg chg="add mod">
          <ac:chgData name="Du Siyi" userId="fc0149548d3e3b09" providerId="LiveId" clId="{838CF860-DA08-C841-B382-24A11EC3D537}" dt="2022-10-11T20:05:44.555" v="17562" actId="208"/>
          <ac:spMkLst>
            <pc:docMk/>
            <pc:sldMk cId="1637336688" sldId="370"/>
            <ac:spMk id="7" creationId="{BE40C262-222C-9045-519C-2502135C7D6E}"/>
          </ac:spMkLst>
        </pc:spChg>
        <pc:spChg chg="add mod">
          <ac:chgData name="Du Siyi" userId="fc0149548d3e3b09" providerId="LiveId" clId="{838CF860-DA08-C841-B382-24A11EC3D537}" dt="2022-10-15T23:42:55.362" v="18972" actId="207"/>
          <ac:spMkLst>
            <pc:docMk/>
            <pc:sldMk cId="1637336688" sldId="370"/>
            <ac:spMk id="8" creationId="{B368D45B-9437-AF74-0CB4-41B44E51BDB3}"/>
          </ac:spMkLst>
        </pc:spChg>
        <pc:spChg chg="add mod">
          <ac:chgData name="Du Siyi" userId="fc0149548d3e3b09" providerId="LiveId" clId="{838CF860-DA08-C841-B382-24A11EC3D537}" dt="2022-10-09T23:32:51.345" v="4665" actId="207"/>
          <ac:spMkLst>
            <pc:docMk/>
            <pc:sldMk cId="1637336688" sldId="370"/>
            <ac:spMk id="9" creationId="{70EC9379-FC82-B639-4C3F-A4BF58BB8246}"/>
          </ac:spMkLst>
        </pc:spChg>
        <pc:spChg chg="add mod">
          <ac:chgData name="Du Siyi" userId="fc0149548d3e3b09" providerId="LiveId" clId="{838CF860-DA08-C841-B382-24A11EC3D537}" dt="2022-10-11T20:05:47.860" v="17563" actId="208"/>
          <ac:spMkLst>
            <pc:docMk/>
            <pc:sldMk cId="1637336688" sldId="370"/>
            <ac:spMk id="11" creationId="{C8796F36-4539-D0F2-4A20-9D3FBA949BBE}"/>
          </ac:spMkLst>
        </pc:spChg>
        <pc:picChg chg="add mod">
          <ac:chgData name="Du Siyi" userId="fc0149548d3e3b09" providerId="LiveId" clId="{838CF860-DA08-C841-B382-24A11EC3D537}" dt="2022-10-16T05:05:44.817" v="21009"/>
          <ac:picMkLst>
            <pc:docMk/>
            <pc:sldMk cId="1637336688" sldId="370"/>
            <ac:picMk id="3" creationId="{C0E59038-65C3-4B72-7DC3-2E9F64769C05}"/>
          </ac:picMkLst>
        </pc:picChg>
        <pc:picChg chg="add del">
          <ac:chgData name="Du Siyi" userId="fc0149548d3e3b09" providerId="LiveId" clId="{838CF860-DA08-C841-B382-24A11EC3D537}" dt="2022-10-09T23:31:12.188" v="4579" actId="478"/>
          <ac:picMkLst>
            <pc:docMk/>
            <pc:sldMk cId="1637336688" sldId="370"/>
            <ac:picMk id="5" creationId="{C0893565-7DCF-F1BA-B8D1-AE61C249326B}"/>
          </ac:picMkLst>
        </pc:picChg>
        <pc:picChg chg="add mod">
          <ac:chgData name="Du Siyi" userId="fc0149548d3e3b09" providerId="LiveId" clId="{838CF860-DA08-C841-B382-24A11EC3D537}" dt="2022-10-09T23:43:31.426" v="4812" actId="1076"/>
          <ac:picMkLst>
            <pc:docMk/>
            <pc:sldMk cId="1637336688" sldId="370"/>
            <ac:picMk id="10" creationId="{1F7D1BD2-3C34-9905-9FF8-AD6B103A445A}"/>
          </ac:picMkLst>
        </pc:picChg>
        <pc:picChg chg="add del mod">
          <ac:chgData name="Du Siyi" userId="fc0149548d3e3b09" providerId="LiveId" clId="{838CF860-DA08-C841-B382-24A11EC3D537}" dt="2022-10-09T23:41:46.692" v="4729"/>
          <ac:picMkLst>
            <pc:docMk/>
            <pc:sldMk cId="1637336688" sldId="370"/>
            <ac:picMk id="1026" creationId="{E777865E-B439-A8C1-DD12-13139DEE0950}"/>
          </ac:picMkLst>
        </pc:picChg>
        <pc:picChg chg="add mod">
          <ac:chgData name="Du Siyi" userId="fc0149548d3e3b09" providerId="LiveId" clId="{838CF860-DA08-C841-B382-24A11EC3D537}" dt="2022-10-09T23:43:34.989" v="4813" actId="1076"/>
          <ac:picMkLst>
            <pc:docMk/>
            <pc:sldMk cId="1637336688" sldId="370"/>
            <ac:picMk id="1028" creationId="{CDEA812F-A73D-75FC-A415-987389ACC016}"/>
          </ac:picMkLst>
        </pc:picChg>
      </pc:sldChg>
      <pc:sldChg chg="modSp add del mod">
        <pc:chgData name="Du Siyi" userId="fc0149548d3e3b09" providerId="LiveId" clId="{838CF860-DA08-C841-B382-24A11EC3D537}" dt="2022-10-10T02:58:55.787" v="7603" actId="2696"/>
        <pc:sldMkLst>
          <pc:docMk/>
          <pc:sldMk cId="1993722620" sldId="371"/>
        </pc:sldMkLst>
        <pc:spChg chg="mod">
          <ac:chgData name="Du Siyi" userId="fc0149548d3e3b09" providerId="LiveId" clId="{838CF860-DA08-C841-B382-24A11EC3D537}" dt="2022-10-09T23:37:56.414" v="4699" actId="207"/>
          <ac:spMkLst>
            <pc:docMk/>
            <pc:sldMk cId="1993722620" sldId="371"/>
            <ac:spMk id="24" creationId="{CE89A3B7-3EC8-5D01-387A-873AE340B594}"/>
          </ac:spMkLst>
        </pc:spChg>
        <pc:spChg chg="mod">
          <ac:chgData name="Du Siyi" userId="fc0149548d3e3b09" providerId="LiveId" clId="{838CF860-DA08-C841-B382-24A11EC3D537}" dt="2022-10-09T23:38:00.639" v="4700" actId="207"/>
          <ac:spMkLst>
            <pc:docMk/>
            <pc:sldMk cId="1993722620" sldId="371"/>
            <ac:spMk id="36" creationId="{A10775AE-68D4-3C04-D315-890DCA24584E}"/>
          </ac:spMkLst>
        </pc:spChg>
      </pc:sldChg>
      <pc:sldChg chg="addSp delSp modSp add mod modTransition modAnim modNotesTx">
        <pc:chgData name="Du Siyi" userId="fc0149548d3e3b09" providerId="LiveId" clId="{838CF860-DA08-C841-B382-24A11EC3D537}" dt="2022-10-16T05:29:40.323" v="21052"/>
        <pc:sldMkLst>
          <pc:docMk/>
          <pc:sldMk cId="238363128" sldId="372"/>
        </pc:sldMkLst>
        <pc:spChg chg="mod">
          <ac:chgData name="Du Siyi" userId="fc0149548d3e3b09" providerId="LiveId" clId="{838CF860-DA08-C841-B382-24A11EC3D537}" dt="2022-10-10T18:37:00.079" v="8078" actId="20577"/>
          <ac:spMkLst>
            <pc:docMk/>
            <pc:sldMk cId="238363128" sldId="372"/>
            <ac:spMk id="2" creationId="{04020D00-6B8D-51F2-5E07-5B684E4F4C1E}"/>
          </ac:spMkLst>
        </pc:spChg>
        <pc:spChg chg="mod">
          <ac:chgData name="Du Siyi" userId="fc0149548d3e3b09" providerId="LiveId" clId="{838CF860-DA08-C841-B382-24A11EC3D537}" dt="2022-10-16T02:59:09.451" v="20850" actId="2710"/>
          <ac:spMkLst>
            <pc:docMk/>
            <pc:sldMk cId="238363128" sldId="372"/>
            <ac:spMk id="8" creationId="{B368D45B-9437-AF74-0CB4-41B44E51BDB3}"/>
          </ac:spMkLst>
        </pc:spChg>
        <pc:spChg chg="mod">
          <ac:chgData name="Du Siyi" userId="fc0149548d3e3b09" providerId="LiveId" clId="{838CF860-DA08-C841-B382-24A11EC3D537}" dt="2022-10-09T23:45:20.858" v="4877" actId="14100"/>
          <ac:spMkLst>
            <pc:docMk/>
            <pc:sldMk cId="238363128" sldId="372"/>
            <ac:spMk id="9" creationId="{70EC9379-FC82-B639-4C3F-A4BF58BB8246}"/>
          </ac:spMkLst>
        </pc:spChg>
        <pc:spChg chg="add mod">
          <ac:chgData name="Du Siyi" userId="fc0149548d3e3b09" providerId="LiveId" clId="{838CF860-DA08-C841-B382-24A11EC3D537}" dt="2022-10-11T18:52:14.332" v="17147" actId="1582"/>
          <ac:spMkLst>
            <pc:docMk/>
            <pc:sldMk cId="238363128" sldId="372"/>
            <ac:spMk id="10" creationId="{50A24A95-CD68-0825-1390-83181F373355}"/>
          </ac:spMkLst>
        </pc:spChg>
        <pc:spChg chg="add mod">
          <ac:chgData name="Du Siyi" userId="fc0149548d3e3b09" providerId="LiveId" clId="{838CF860-DA08-C841-B382-24A11EC3D537}" dt="2022-10-11T18:52:41.714" v="17154" actId="1076"/>
          <ac:spMkLst>
            <pc:docMk/>
            <pc:sldMk cId="238363128" sldId="372"/>
            <ac:spMk id="11" creationId="{7C5D2847-0099-16D1-EB1C-23A2E2925950}"/>
          </ac:spMkLst>
        </pc:spChg>
        <pc:spChg chg="add mod">
          <ac:chgData name="Du Siyi" userId="fc0149548d3e3b09" providerId="LiveId" clId="{838CF860-DA08-C841-B382-24A11EC3D537}" dt="2022-10-11T18:54:39.250" v="17168" actId="208"/>
          <ac:spMkLst>
            <pc:docMk/>
            <pc:sldMk cId="238363128" sldId="372"/>
            <ac:spMk id="12" creationId="{298F4F30-2B3C-DEB8-3AF1-B1912EFA3B80}"/>
          </ac:spMkLst>
        </pc:spChg>
        <pc:spChg chg="add del mod">
          <ac:chgData name="Du Siyi" userId="fc0149548d3e3b09" providerId="LiveId" clId="{838CF860-DA08-C841-B382-24A11EC3D537}" dt="2022-10-16T01:23:51.555" v="20102" actId="478"/>
          <ac:spMkLst>
            <pc:docMk/>
            <pc:sldMk cId="238363128" sldId="372"/>
            <ac:spMk id="14" creationId="{50B85053-2ED2-1A94-2058-F71C0988313F}"/>
          </ac:spMkLst>
        </pc:spChg>
        <pc:spChg chg="add mod">
          <ac:chgData name="Du Siyi" userId="fc0149548d3e3b09" providerId="LiveId" clId="{838CF860-DA08-C841-B382-24A11EC3D537}" dt="2022-10-16T02:51:54.951" v="20821" actId="1076"/>
          <ac:spMkLst>
            <pc:docMk/>
            <pc:sldMk cId="238363128" sldId="372"/>
            <ac:spMk id="15" creationId="{D3E2FDDD-F1EC-4A85-2C5F-CB82E8C4B5D6}"/>
          </ac:spMkLst>
        </pc:spChg>
        <pc:spChg chg="add del mod">
          <ac:chgData name="Du Siyi" userId="fc0149548d3e3b09" providerId="LiveId" clId="{838CF860-DA08-C841-B382-24A11EC3D537}" dt="2022-10-16T01:21:23.554" v="20071" actId="478"/>
          <ac:spMkLst>
            <pc:docMk/>
            <pc:sldMk cId="238363128" sldId="372"/>
            <ac:spMk id="16" creationId="{A58F0619-F152-A41A-F1B9-A4877EBD1E8B}"/>
          </ac:spMkLst>
        </pc:spChg>
        <pc:spChg chg="add mod">
          <ac:chgData name="Du Siyi" userId="fc0149548d3e3b09" providerId="LiveId" clId="{838CF860-DA08-C841-B382-24A11EC3D537}" dt="2022-10-16T02:51:57.702" v="20822" actId="1076"/>
          <ac:spMkLst>
            <pc:docMk/>
            <pc:sldMk cId="238363128" sldId="372"/>
            <ac:spMk id="17" creationId="{9252B3AF-654C-5011-98E7-F43CDA83E8D9}"/>
          </ac:spMkLst>
        </pc:spChg>
        <pc:spChg chg="add mod">
          <ac:chgData name="Du Siyi" userId="fc0149548d3e3b09" providerId="LiveId" clId="{838CF860-DA08-C841-B382-24A11EC3D537}" dt="2022-10-16T02:58:16.406" v="20840" actId="164"/>
          <ac:spMkLst>
            <pc:docMk/>
            <pc:sldMk cId="238363128" sldId="372"/>
            <ac:spMk id="18" creationId="{456E5215-D072-394D-6BFD-9BA8F68B9100}"/>
          </ac:spMkLst>
        </pc:spChg>
        <pc:spChg chg="add mod">
          <ac:chgData name="Du Siyi" userId="fc0149548d3e3b09" providerId="LiveId" clId="{838CF860-DA08-C841-B382-24A11EC3D537}" dt="2022-10-16T02:58:16.406" v="20840" actId="164"/>
          <ac:spMkLst>
            <pc:docMk/>
            <pc:sldMk cId="238363128" sldId="372"/>
            <ac:spMk id="19" creationId="{1CED2E32-59EB-CBB2-376E-8AE1A087A34D}"/>
          </ac:spMkLst>
        </pc:spChg>
        <pc:grpChg chg="add mod">
          <ac:chgData name="Du Siyi" userId="fc0149548d3e3b09" providerId="LiveId" clId="{838CF860-DA08-C841-B382-24A11EC3D537}" dt="2022-10-16T02:58:16.406" v="20840" actId="164"/>
          <ac:grpSpMkLst>
            <pc:docMk/>
            <pc:sldMk cId="238363128" sldId="372"/>
            <ac:grpSpMk id="13" creationId="{AFC15821-2FBF-24FD-9BF9-993D3DC4726F}"/>
          </ac:grpSpMkLst>
        </pc:grpChg>
        <pc:grpChg chg="add mod">
          <ac:chgData name="Du Siyi" userId="fc0149548d3e3b09" providerId="LiveId" clId="{838CF860-DA08-C841-B382-24A11EC3D537}" dt="2022-10-16T02:59:12.646" v="20851" actId="1076"/>
          <ac:grpSpMkLst>
            <pc:docMk/>
            <pc:sldMk cId="238363128" sldId="372"/>
            <ac:grpSpMk id="21" creationId="{B52928D8-042C-5D71-9CB0-FFC2320E3379}"/>
          </ac:grpSpMkLst>
        </pc:grpChg>
        <pc:picChg chg="add mod">
          <ac:chgData name="Du Siyi" userId="fc0149548d3e3b09" providerId="LiveId" clId="{838CF860-DA08-C841-B382-24A11EC3D537}" dt="2022-10-16T02:51:51.584" v="20820" actId="1076"/>
          <ac:picMkLst>
            <pc:docMk/>
            <pc:sldMk cId="238363128" sldId="372"/>
            <ac:picMk id="3" creationId="{3F46FA3C-F911-6E4D-35E5-0F0F8AC155F4}"/>
          </ac:picMkLst>
        </pc:picChg>
        <pc:picChg chg="add del mod">
          <ac:chgData name="Du Siyi" userId="fc0149548d3e3b09" providerId="LiveId" clId="{838CF860-DA08-C841-B382-24A11EC3D537}" dt="2022-10-11T18:52:26.127" v="17150" actId="2085"/>
          <ac:picMkLst>
            <pc:docMk/>
            <pc:sldMk cId="238363128" sldId="372"/>
            <ac:picMk id="5" creationId="{C0893565-7DCF-F1BA-B8D1-AE61C249326B}"/>
          </ac:picMkLst>
        </pc:picChg>
        <pc:picChg chg="add mod modCrop">
          <ac:chgData name="Du Siyi" userId="fc0149548d3e3b09" providerId="LiveId" clId="{838CF860-DA08-C841-B382-24A11EC3D537}" dt="2022-10-11T18:56:01.392" v="17177" actId="164"/>
          <ac:picMkLst>
            <pc:docMk/>
            <pc:sldMk cId="238363128" sldId="372"/>
            <ac:picMk id="6" creationId="{0C3E9B67-0EDF-8932-2994-9A30F5990936}"/>
          </ac:picMkLst>
        </pc:picChg>
        <pc:picChg chg="add mod modCrop">
          <ac:chgData name="Du Siyi" userId="fc0149548d3e3b09" providerId="LiveId" clId="{838CF860-DA08-C841-B382-24A11EC3D537}" dt="2022-10-11T18:56:01.392" v="17177" actId="164"/>
          <ac:picMkLst>
            <pc:docMk/>
            <pc:sldMk cId="238363128" sldId="372"/>
            <ac:picMk id="7" creationId="{8769D62A-E435-E6C4-3FB6-7831AE55FD7E}"/>
          </ac:picMkLst>
        </pc:picChg>
        <pc:picChg chg="del">
          <ac:chgData name="Du Siyi" userId="fc0149548d3e3b09" providerId="LiveId" clId="{838CF860-DA08-C841-B382-24A11EC3D537}" dt="2022-10-09T23:45:05.050" v="4872" actId="478"/>
          <ac:picMkLst>
            <pc:docMk/>
            <pc:sldMk cId="238363128" sldId="372"/>
            <ac:picMk id="10" creationId="{1F7D1BD2-3C34-9905-9FF8-AD6B103A445A}"/>
          </ac:picMkLst>
        </pc:picChg>
        <pc:picChg chg="add del mod">
          <ac:chgData name="Du Siyi" userId="fc0149548d3e3b09" providerId="LiveId" clId="{838CF860-DA08-C841-B382-24A11EC3D537}" dt="2022-10-10T02:59:23.525" v="7610"/>
          <ac:picMkLst>
            <pc:docMk/>
            <pc:sldMk cId="238363128" sldId="372"/>
            <ac:picMk id="11" creationId="{843D8B0E-4A41-77E1-6DC5-B0556F6EE610}"/>
          </ac:picMkLst>
        </pc:picChg>
        <pc:picChg chg="add mod">
          <ac:chgData name="Du Siyi" userId="fc0149548d3e3b09" providerId="LiveId" clId="{838CF860-DA08-C841-B382-24A11EC3D537}" dt="2022-10-16T02:52:58.397" v="20823" actId="1076"/>
          <ac:picMkLst>
            <pc:docMk/>
            <pc:sldMk cId="238363128" sldId="372"/>
            <ac:picMk id="20" creationId="{A591C948-4FB4-C82E-B009-4FEAAFD1D80A}"/>
          </ac:picMkLst>
        </pc:picChg>
        <pc:picChg chg="add del mod">
          <ac:chgData name="Du Siyi" userId="fc0149548d3e3b09" providerId="LiveId" clId="{838CF860-DA08-C841-B382-24A11EC3D537}" dt="2022-10-16T05:28:15.813" v="21051"/>
          <ac:picMkLst>
            <pc:docMk/>
            <pc:sldMk cId="238363128" sldId="372"/>
            <ac:picMk id="22" creationId="{8AE3F077-7DF6-35C0-5FA3-D9EAA39CB8FA}"/>
          </ac:picMkLst>
        </pc:picChg>
        <pc:picChg chg="add mod">
          <ac:chgData name="Du Siyi" userId="fc0149548d3e3b09" providerId="LiveId" clId="{838CF860-DA08-C841-B382-24A11EC3D537}" dt="2022-10-16T05:29:40.323" v="21052"/>
          <ac:picMkLst>
            <pc:docMk/>
            <pc:sldMk cId="238363128" sldId="372"/>
            <ac:picMk id="23" creationId="{94742941-D75A-3310-79C7-7B5CF4A8756E}"/>
          </ac:picMkLst>
        </pc:picChg>
        <pc:picChg chg="del">
          <ac:chgData name="Du Siyi" userId="fc0149548d3e3b09" providerId="LiveId" clId="{838CF860-DA08-C841-B382-24A11EC3D537}" dt="2022-10-09T23:45:05.813" v="4873" actId="478"/>
          <ac:picMkLst>
            <pc:docMk/>
            <pc:sldMk cId="238363128" sldId="372"/>
            <ac:picMk id="1028" creationId="{CDEA812F-A73D-75FC-A415-987389ACC016}"/>
          </ac:picMkLst>
        </pc:picChg>
      </pc:sldChg>
      <pc:sldChg chg="addSp delSp modSp new mod modTransition modClrScheme modAnim chgLayout modNotesTx">
        <pc:chgData name="Du Siyi" userId="fc0149548d3e3b09" providerId="LiveId" clId="{838CF860-DA08-C841-B382-24A11EC3D537}" dt="2022-10-16T05:05:44.817" v="21009"/>
        <pc:sldMkLst>
          <pc:docMk/>
          <pc:sldMk cId="1890593301" sldId="373"/>
        </pc:sldMkLst>
        <pc:spChg chg="del mod ord">
          <ac:chgData name="Du Siyi" userId="fc0149548d3e3b09" providerId="LiveId" clId="{838CF860-DA08-C841-B382-24A11EC3D537}" dt="2022-10-10T01:04:40.411" v="5867" actId="700"/>
          <ac:spMkLst>
            <pc:docMk/>
            <pc:sldMk cId="1890593301" sldId="373"/>
            <ac:spMk id="2" creationId="{3053CE09-5A79-BAA5-BFF7-DE8E99454A85}"/>
          </ac:spMkLst>
        </pc:spChg>
        <pc:spChg chg="del mod ord">
          <ac:chgData name="Du Siyi" userId="fc0149548d3e3b09" providerId="LiveId" clId="{838CF860-DA08-C841-B382-24A11EC3D537}" dt="2022-10-10T01:04:40.411" v="5867" actId="700"/>
          <ac:spMkLst>
            <pc:docMk/>
            <pc:sldMk cId="1890593301" sldId="373"/>
            <ac:spMk id="3" creationId="{B4DC1037-ACE7-B35B-A956-8516D11DA966}"/>
          </ac:spMkLst>
        </pc:spChg>
        <pc:spChg chg="del">
          <ac:chgData name="Du Siyi" userId="fc0149548d3e3b09" providerId="LiveId" clId="{838CF860-DA08-C841-B382-24A11EC3D537}" dt="2022-10-10T01:04:40.411" v="5867" actId="700"/>
          <ac:spMkLst>
            <pc:docMk/>
            <pc:sldMk cId="1890593301" sldId="373"/>
            <ac:spMk id="4" creationId="{DF3DDB50-099B-5DFF-8879-C5A4DD885A55}"/>
          </ac:spMkLst>
        </pc:spChg>
        <pc:spChg chg="mod ord">
          <ac:chgData name="Du Siyi" userId="fc0149548d3e3b09" providerId="LiveId" clId="{838CF860-DA08-C841-B382-24A11EC3D537}" dt="2022-10-10T01:04:40.411" v="5867" actId="700"/>
          <ac:spMkLst>
            <pc:docMk/>
            <pc:sldMk cId="1890593301" sldId="373"/>
            <ac:spMk id="5" creationId="{0472AC5F-3353-0689-DC0F-61733A5B1409}"/>
          </ac:spMkLst>
        </pc:spChg>
        <pc:spChg chg="add mod ord">
          <ac:chgData name="Du Siyi" userId="fc0149548d3e3b09" providerId="LiveId" clId="{838CF860-DA08-C841-B382-24A11EC3D537}" dt="2022-10-10T18:37:10.816" v="8080" actId="20577"/>
          <ac:spMkLst>
            <pc:docMk/>
            <pc:sldMk cId="1890593301" sldId="373"/>
            <ac:spMk id="6" creationId="{CC2ED757-8001-D796-EFBE-1A4616BC790B}"/>
          </ac:spMkLst>
        </pc:spChg>
        <pc:spChg chg="add mod ord">
          <ac:chgData name="Du Siyi" userId="fc0149548d3e3b09" providerId="LiveId" clId="{838CF860-DA08-C841-B382-24A11EC3D537}" dt="2022-10-16T02:50:58.657" v="20786" actId="20577"/>
          <ac:spMkLst>
            <pc:docMk/>
            <pc:sldMk cId="1890593301" sldId="373"/>
            <ac:spMk id="7" creationId="{AAE2D0E2-96BF-D687-436C-70668B87A07A}"/>
          </ac:spMkLst>
        </pc:spChg>
        <pc:picChg chg="add mod">
          <ac:chgData name="Du Siyi" userId="fc0149548d3e3b09" providerId="LiveId" clId="{838CF860-DA08-C841-B382-24A11EC3D537}" dt="2022-10-16T05:05:44.817" v="21009"/>
          <ac:picMkLst>
            <pc:docMk/>
            <pc:sldMk cId="1890593301" sldId="373"/>
            <ac:picMk id="2" creationId="{BCC3779B-2C7A-6C38-3860-C636A21D29DC}"/>
          </ac:picMkLst>
        </pc:picChg>
        <pc:picChg chg="add mod">
          <ac:chgData name="Du Siyi" userId="fc0149548d3e3b09" providerId="LiveId" clId="{838CF860-DA08-C841-B382-24A11EC3D537}" dt="2022-10-10T01:29:03.495" v="6492" actId="1035"/>
          <ac:picMkLst>
            <pc:docMk/>
            <pc:sldMk cId="1890593301" sldId="373"/>
            <ac:picMk id="8" creationId="{6F0AB90A-2C15-A319-7358-A686A0E2DF2E}"/>
          </ac:picMkLst>
        </pc:picChg>
        <pc:picChg chg="add mod">
          <ac:chgData name="Du Siyi" userId="fc0149548d3e3b09" providerId="LiveId" clId="{838CF860-DA08-C841-B382-24A11EC3D537}" dt="2022-10-10T01:29:07.276" v="6494" actId="1035"/>
          <ac:picMkLst>
            <pc:docMk/>
            <pc:sldMk cId="1890593301" sldId="373"/>
            <ac:picMk id="9" creationId="{5067FF72-A76A-5BED-6FCD-3A8D33C39651}"/>
          </ac:picMkLst>
        </pc:picChg>
        <pc:picChg chg="add mod modCrop">
          <ac:chgData name="Du Siyi" userId="fc0149548d3e3b09" providerId="LiveId" clId="{838CF860-DA08-C841-B382-24A11EC3D537}" dt="2022-10-10T01:29:13.286" v="6500" actId="1036"/>
          <ac:picMkLst>
            <pc:docMk/>
            <pc:sldMk cId="1890593301" sldId="373"/>
            <ac:picMk id="10" creationId="{1407DE43-5865-3634-57E5-F80B6CC6A584}"/>
          </ac:picMkLst>
        </pc:picChg>
      </pc:sldChg>
      <pc:sldChg chg="addSp delSp modSp add del mod">
        <pc:chgData name="Du Siyi" userId="fc0149548d3e3b09" providerId="LiveId" clId="{838CF860-DA08-C841-B382-24A11EC3D537}" dt="2022-10-10T01:04:34.495" v="5865" actId="2696"/>
        <pc:sldMkLst>
          <pc:docMk/>
          <pc:sldMk cId="3981246975" sldId="373"/>
        </pc:sldMkLst>
        <pc:spChg chg="mod">
          <ac:chgData name="Du Siyi" userId="fc0149548d3e3b09" providerId="LiveId" clId="{838CF860-DA08-C841-B382-24A11EC3D537}" dt="2022-10-10T00:57:09.219" v="5570" actId="20577"/>
          <ac:spMkLst>
            <pc:docMk/>
            <pc:sldMk cId="3981246975" sldId="373"/>
            <ac:spMk id="3" creationId="{136547F6-CCE3-AF25-B7F9-2A362649C741}"/>
          </ac:spMkLst>
        </pc:spChg>
        <pc:spChg chg="del">
          <ac:chgData name="Du Siyi" userId="fc0149548d3e3b09" providerId="LiveId" clId="{838CF860-DA08-C841-B382-24A11EC3D537}" dt="2022-10-10T00:57:13.619" v="5574" actId="478"/>
          <ac:spMkLst>
            <pc:docMk/>
            <pc:sldMk cId="3981246975" sldId="373"/>
            <ac:spMk id="12" creationId="{9B7A349E-16DA-A18E-4A44-010B3D9728CA}"/>
          </ac:spMkLst>
        </pc:spChg>
        <pc:picChg chg="add mod modCrop">
          <ac:chgData name="Du Siyi" userId="fc0149548d3e3b09" providerId="LiveId" clId="{838CF860-DA08-C841-B382-24A11EC3D537}" dt="2022-10-10T00:57:51.273" v="5581" actId="14100"/>
          <ac:picMkLst>
            <pc:docMk/>
            <pc:sldMk cId="3981246975" sldId="373"/>
            <ac:picMk id="5" creationId="{C3C57E9F-3D8E-5B95-9162-8DE011CAA5D6}"/>
          </ac:picMkLst>
        </pc:picChg>
        <pc:picChg chg="del">
          <ac:chgData name="Du Siyi" userId="fc0149548d3e3b09" providerId="LiveId" clId="{838CF860-DA08-C841-B382-24A11EC3D537}" dt="2022-10-10T00:57:12.947" v="5573" actId="478"/>
          <ac:picMkLst>
            <pc:docMk/>
            <pc:sldMk cId="3981246975" sldId="373"/>
            <ac:picMk id="3076" creationId="{AF863A12-16FF-208D-04FA-C7CEBD7A261D}"/>
          </ac:picMkLst>
        </pc:picChg>
        <pc:picChg chg="del">
          <ac:chgData name="Du Siyi" userId="fc0149548d3e3b09" providerId="LiveId" clId="{838CF860-DA08-C841-B382-24A11EC3D537}" dt="2022-10-10T00:57:14.147" v="5575" actId="478"/>
          <ac:picMkLst>
            <pc:docMk/>
            <pc:sldMk cId="3981246975" sldId="373"/>
            <ac:picMk id="3078" creationId="{0066CA74-E792-F902-D870-6B586774392C}"/>
          </ac:picMkLst>
        </pc:picChg>
        <pc:picChg chg="del">
          <ac:chgData name="Du Siyi" userId="fc0149548d3e3b09" providerId="LiveId" clId="{838CF860-DA08-C841-B382-24A11EC3D537}" dt="2022-10-10T00:57:11.252" v="5571" actId="478"/>
          <ac:picMkLst>
            <pc:docMk/>
            <pc:sldMk cId="3981246975" sldId="373"/>
            <ac:picMk id="3080" creationId="{93FDB5FF-7049-17FE-196C-44B8D01E0375}"/>
          </ac:picMkLst>
        </pc:picChg>
        <pc:picChg chg="del">
          <ac:chgData name="Du Siyi" userId="fc0149548d3e3b09" providerId="LiveId" clId="{838CF860-DA08-C841-B382-24A11EC3D537}" dt="2022-10-10T00:57:12.487" v="5572" actId="478"/>
          <ac:picMkLst>
            <pc:docMk/>
            <pc:sldMk cId="3981246975" sldId="373"/>
            <ac:picMk id="3084" creationId="{8C160B33-6C3C-0AB8-9A37-3E284C47E0B0}"/>
          </ac:picMkLst>
        </pc:picChg>
      </pc:sldChg>
      <pc:sldChg chg="modSp add del mod">
        <pc:chgData name="Du Siyi" userId="fc0149548d3e3b09" providerId="LiveId" clId="{838CF860-DA08-C841-B382-24A11EC3D537}" dt="2022-10-10T02:59:13.715" v="7606" actId="2696"/>
        <pc:sldMkLst>
          <pc:docMk/>
          <pc:sldMk cId="1981242666" sldId="374"/>
        </pc:sldMkLst>
        <pc:spChg chg="mod">
          <ac:chgData name="Du Siyi" userId="fc0149548d3e3b09" providerId="LiveId" clId="{838CF860-DA08-C841-B382-24A11EC3D537}" dt="2022-10-10T01:05:03.396" v="5869" actId="207"/>
          <ac:spMkLst>
            <pc:docMk/>
            <pc:sldMk cId="1981242666" sldId="374"/>
            <ac:spMk id="36" creationId="{A10775AE-68D4-3C04-D315-890DCA24584E}"/>
          </ac:spMkLst>
        </pc:spChg>
        <pc:spChg chg="mod">
          <ac:chgData name="Du Siyi" userId="fc0149548d3e3b09" providerId="LiveId" clId="{838CF860-DA08-C841-B382-24A11EC3D537}" dt="2022-10-10T01:05:12.450" v="5871" actId="207"/>
          <ac:spMkLst>
            <pc:docMk/>
            <pc:sldMk cId="1981242666" sldId="374"/>
            <ac:spMk id="37" creationId="{14F19A30-BC61-41DF-B9C4-DFA862656F0D}"/>
          </ac:spMkLst>
        </pc:spChg>
      </pc:sldChg>
      <pc:sldChg chg="addSp delSp modSp new mod modTransition modAnim modNotesTx">
        <pc:chgData name="Du Siyi" userId="fc0149548d3e3b09" providerId="LiveId" clId="{838CF860-DA08-C841-B382-24A11EC3D537}" dt="2022-10-16T05:35:16.688" v="21056"/>
        <pc:sldMkLst>
          <pc:docMk/>
          <pc:sldMk cId="1496101624" sldId="375"/>
        </pc:sldMkLst>
        <pc:spChg chg="mod">
          <ac:chgData name="Du Siyi" userId="fc0149548d3e3b09" providerId="LiveId" clId="{838CF860-DA08-C841-B382-24A11EC3D537}" dt="2022-10-10T18:37:13.498" v="8081" actId="20577"/>
          <ac:spMkLst>
            <pc:docMk/>
            <pc:sldMk cId="1496101624" sldId="375"/>
            <ac:spMk id="2" creationId="{BC251EB6-8238-8A2A-C351-B51DB87532B9}"/>
          </ac:spMkLst>
        </pc:spChg>
        <pc:spChg chg="mod">
          <ac:chgData name="Du Siyi" userId="fc0149548d3e3b09" providerId="LiveId" clId="{838CF860-DA08-C841-B382-24A11EC3D537}" dt="2022-10-16T05:34:25.978" v="21054" actId="20577"/>
          <ac:spMkLst>
            <pc:docMk/>
            <pc:sldMk cId="1496101624" sldId="375"/>
            <ac:spMk id="3" creationId="{A9269298-5ADC-F7E5-058B-E61A00A0D7D9}"/>
          </ac:spMkLst>
        </pc:spChg>
        <pc:spChg chg="add del mod">
          <ac:chgData name="Du Siyi" userId="fc0149548d3e3b09" providerId="LiveId" clId="{838CF860-DA08-C841-B382-24A11EC3D537}" dt="2022-10-11T22:59:37.823" v="17951" actId="478"/>
          <ac:spMkLst>
            <pc:docMk/>
            <pc:sldMk cId="1496101624" sldId="375"/>
            <ac:spMk id="5" creationId="{DFC40AAC-0559-D4C2-BC75-04933DCD0D85}"/>
          </ac:spMkLst>
        </pc:spChg>
        <pc:spChg chg="add">
          <ac:chgData name="Du Siyi" userId="fc0149548d3e3b09" providerId="LiveId" clId="{838CF860-DA08-C841-B382-24A11EC3D537}" dt="2022-10-11T22:59:45.651" v="17952" actId="11529"/>
          <ac:spMkLst>
            <pc:docMk/>
            <pc:sldMk cId="1496101624" sldId="375"/>
            <ac:spMk id="6" creationId="{400A5B60-36C4-DE9A-5F40-CF108D2AECA2}"/>
          </ac:spMkLst>
        </pc:spChg>
        <pc:spChg chg="add mod">
          <ac:chgData name="Du Siyi" userId="fc0149548d3e3b09" providerId="LiveId" clId="{838CF860-DA08-C841-B382-24A11EC3D537}" dt="2022-10-11T22:59:58.030" v="17955" actId="14100"/>
          <ac:spMkLst>
            <pc:docMk/>
            <pc:sldMk cId="1496101624" sldId="375"/>
            <ac:spMk id="9" creationId="{05AE5CA7-A05F-72E5-AC46-27AA080A71AC}"/>
          </ac:spMkLst>
        </pc:spChg>
        <pc:picChg chg="add del mod">
          <ac:chgData name="Du Siyi" userId="fc0149548d3e3b09" providerId="LiveId" clId="{838CF860-DA08-C841-B382-24A11EC3D537}" dt="2022-10-10T01:58:18.271" v="6639" actId="478"/>
          <ac:picMkLst>
            <pc:docMk/>
            <pc:sldMk cId="1496101624" sldId="375"/>
            <ac:picMk id="5" creationId="{023A860E-113E-DF42-2FF0-DA2A5A2C44EE}"/>
          </ac:picMkLst>
        </pc:picChg>
        <pc:picChg chg="add del mod">
          <ac:chgData name="Du Siyi" userId="fc0149548d3e3b09" providerId="LiveId" clId="{838CF860-DA08-C841-B382-24A11EC3D537}" dt="2022-10-16T05:34:35.871" v="21055"/>
          <ac:picMkLst>
            <pc:docMk/>
            <pc:sldMk cId="1496101624" sldId="375"/>
            <ac:picMk id="5" creationId="{8C3895FD-0249-6548-9D10-918AE5330EA9}"/>
          </ac:picMkLst>
        </pc:picChg>
        <pc:picChg chg="add mod modCrop">
          <ac:chgData name="Du Siyi" userId="fc0149548d3e3b09" providerId="LiveId" clId="{838CF860-DA08-C841-B382-24A11EC3D537}" dt="2022-10-10T02:08:50.614" v="6650" actId="1076"/>
          <ac:picMkLst>
            <pc:docMk/>
            <pc:sldMk cId="1496101624" sldId="375"/>
            <ac:picMk id="7" creationId="{CE4016EC-D39C-19B7-DFE7-D1B95329028C}"/>
          </ac:picMkLst>
        </pc:picChg>
        <pc:picChg chg="add mod">
          <ac:chgData name="Du Siyi" userId="fc0149548d3e3b09" providerId="LiveId" clId="{838CF860-DA08-C841-B382-24A11EC3D537}" dt="2022-10-10T02:08:56.633" v="6651" actId="1076"/>
          <ac:picMkLst>
            <pc:docMk/>
            <pc:sldMk cId="1496101624" sldId="375"/>
            <ac:picMk id="8" creationId="{09D6431E-314F-5E7F-D22A-D2A6F84B2F32}"/>
          </ac:picMkLst>
        </pc:picChg>
        <pc:picChg chg="add mod">
          <ac:chgData name="Du Siyi" userId="fc0149548d3e3b09" providerId="LiveId" clId="{838CF860-DA08-C841-B382-24A11EC3D537}" dt="2022-10-16T05:35:16.688" v="21056"/>
          <ac:picMkLst>
            <pc:docMk/>
            <pc:sldMk cId="1496101624" sldId="375"/>
            <ac:picMk id="10" creationId="{955AA27D-BC60-6E20-B20F-DB4DA7A85F8E}"/>
          </ac:picMkLst>
        </pc:picChg>
      </pc:sldChg>
      <pc:sldChg chg="addSp delSp modSp new mod modTransition modAnim modNotesTx">
        <pc:chgData name="Du Siyi" userId="fc0149548d3e3b09" providerId="LiveId" clId="{838CF860-DA08-C841-B382-24A11EC3D537}" dt="2022-10-16T05:42:24.012" v="21105"/>
        <pc:sldMkLst>
          <pc:docMk/>
          <pc:sldMk cId="214353815" sldId="376"/>
        </pc:sldMkLst>
        <pc:spChg chg="mod">
          <ac:chgData name="Du Siyi" userId="fc0149548d3e3b09" providerId="LiveId" clId="{838CF860-DA08-C841-B382-24A11EC3D537}" dt="2022-10-10T18:37:21.545" v="8084" actId="20577"/>
          <ac:spMkLst>
            <pc:docMk/>
            <pc:sldMk cId="214353815" sldId="376"/>
            <ac:spMk id="2" creationId="{3004E75D-7121-93ED-BAA1-1CC0930C79FB}"/>
          </ac:spMkLst>
        </pc:spChg>
        <pc:spChg chg="mod">
          <ac:chgData name="Du Siyi" userId="fc0149548d3e3b09" providerId="LiveId" clId="{838CF860-DA08-C841-B382-24A11EC3D537}" dt="2022-10-16T01:31:30.568" v="20143" actId="20577"/>
          <ac:spMkLst>
            <pc:docMk/>
            <pc:sldMk cId="214353815" sldId="376"/>
            <ac:spMk id="3" creationId="{9B8B144E-9A30-4AE2-B538-90769B3F608C}"/>
          </ac:spMkLst>
        </pc:spChg>
        <pc:spChg chg="add mod">
          <ac:chgData name="Du Siyi" userId="fc0149548d3e3b09" providerId="LiveId" clId="{838CF860-DA08-C841-B382-24A11EC3D537}" dt="2022-10-11T23:05:05.338" v="17961" actId="1076"/>
          <ac:spMkLst>
            <pc:docMk/>
            <pc:sldMk cId="214353815" sldId="376"/>
            <ac:spMk id="5" creationId="{1E353B1E-EA51-7DE0-37C6-E194924215B8}"/>
          </ac:spMkLst>
        </pc:spChg>
        <pc:picChg chg="add del mod modCrop">
          <ac:chgData name="Du Siyi" userId="fc0149548d3e3b09" providerId="LiveId" clId="{838CF860-DA08-C841-B382-24A11EC3D537}" dt="2022-10-10T02:48:02.305" v="7269" actId="478"/>
          <ac:picMkLst>
            <pc:docMk/>
            <pc:sldMk cId="214353815" sldId="376"/>
            <ac:picMk id="6" creationId="{19696BDF-56D1-F7FE-BBE0-6976023984E3}"/>
          </ac:picMkLst>
        </pc:picChg>
        <pc:picChg chg="add del mod">
          <ac:chgData name="Du Siyi" userId="fc0149548d3e3b09" providerId="LiveId" clId="{838CF860-DA08-C841-B382-24A11EC3D537}" dt="2022-10-16T05:41:43.223" v="21102"/>
          <ac:picMkLst>
            <pc:docMk/>
            <pc:sldMk cId="214353815" sldId="376"/>
            <ac:picMk id="6" creationId="{50638DFD-D649-5053-4770-634507617A48}"/>
          </ac:picMkLst>
        </pc:picChg>
        <pc:picChg chg="add del mod">
          <ac:chgData name="Du Siyi" userId="fc0149548d3e3b09" providerId="LiveId" clId="{838CF860-DA08-C841-B382-24A11EC3D537}" dt="2022-10-16T05:41:58.771" v="21104"/>
          <ac:picMkLst>
            <pc:docMk/>
            <pc:sldMk cId="214353815" sldId="376"/>
            <ac:picMk id="7" creationId="{FF13CDFC-6E17-C2E7-AAD3-ACA5E2E7F216}"/>
          </ac:picMkLst>
        </pc:picChg>
        <pc:picChg chg="add mod">
          <ac:chgData name="Du Siyi" userId="fc0149548d3e3b09" providerId="LiveId" clId="{838CF860-DA08-C841-B382-24A11EC3D537}" dt="2022-10-16T05:42:24.012" v="21105"/>
          <ac:picMkLst>
            <pc:docMk/>
            <pc:sldMk cId="214353815" sldId="376"/>
            <ac:picMk id="8" creationId="{2CEFDEBB-6630-2E88-DDF4-7FBFB26B233B}"/>
          </ac:picMkLst>
        </pc:picChg>
        <pc:picChg chg="add del mod modCrop">
          <ac:chgData name="Du Siyi" userId="fc0149548d3e3b09" providerId="LiveId" clId="{838CF860-DA08-C841-B382-24A11EC3D537}" dt="2022-10-10T02:49:46.225" v="7280" actId="478"/>
          <ac:picMkLst>
            <pc:docMk/>
            <pc:sldMk cId="214353815" sldId="376"/>
            <ac:picMk id="8" creationId="{C4C80835-42D1-F192-6044-E8735A2D5A04}"/>
          </ac:picMkLst>
        </pc:picChg>
        <pc:picChg chg="add mod modCrop">
          <ac:chgData name="Du Siyi" userId="fc0149548d3e3b09" providerId="LiveId" clId="{838CF860-DA08-C841-B382-24A11EC3D537}" dt="2022-10-10T02:54:55.592" v="7441" actId="1076"/>
          <ac:picMkLst>
            <pc:docMk/>
            <pc:sldMk cId="214353815" sldId="376"/>
            <ac:picMk id="10" creationId="{B3FD91E9-DAD9-514F-57A7-F08E75BDDA51}"/>
          </ac:picMkLst>
        </pc:picChg>
        <pc:picChg chg="add mod">
          <ac:chgData name="Du Siyi" userId="fc0149548d3e3b09" providerId="LiveId" clId="{838CF860-DA08-C841-B382-24A11EC3D537}" dt="2022-10-10T02:50:27.472" v="7291" actId="1076"/>
          <ac:picMkLst>
            <pc:docMk/>
            <pc:sldMk cId="214353815" sldId="376"/>
            <ac:picMk id="11" creationId="{00AE75B2-3ED1-2831-3639-A08EFA44A1FC}"/>
          </ac:picMkLst>
        </pc:picChg>
        <pc:picChg chg="add del mod">
          <ac:chgData name="Du Siyi" userId="fc0149548d3e3b09" providerId="LiveId" clId="{838CF860-DA08-C841-B382-24A11EC3D537}" dt="2022-10-10T02:52:28.245" v="7357" actId="478"/>
          <ac:picMkLst>
            <pc:docMk/>
            <pc:sldMk cId="214353815" sldId="376"/>
            <ac:picMk id="12" creationId="{24E0A1CA-C5AA-1904-828D-18605203FD5F}"/>
          </ac:picMkLst>
        </pc:picChg>
      </pc:sldChg>
      <pc:sldChg chg="addSp delSp modSp new mod modTransition modAnim modNotesTx">
        <pc:chgData name="Du Siyi" userId="fc0149548d3e3b09" providerId="LiveId" clId="{838CF860-DA08-C841-B382-24A11EC3D537}" dt="2022-10-16T05:05:44.817" v="21009"/>
        <pc:sldMkLst>
          <pc:docMk/>
          <pc:sldMk cId="3456024353" sldId="377"/>
        </pc:sldMkLst>
        <pc:spChg chg="mod">
          <ac:chgData name="Du Siyi" userId="fc0149548d3e3b09" providerId="LiveId" clId="{838CF860-DA08-C841-B382-24A11EC3D537}" dt="2022-10-10T18:37:16.119" v="8082" actId="20577"/>
          <ac:spMkLst>
            <pc:docMk/>
            <pc:sldMk cId="3456024353" sldId="377"/>
            <ac:spMk id="2" creationId="{2DBA1E9F-D021-1D7B-524F-FD0351957FEB}"/>
          </ac:spMkLst>
        </pc:spChg>
        <pc:spChg chg="mod">
          <ac:chgData name="Du Siyi" userId="fc0149548d3e3b09" providerId="LiveId" clId="{838CF860-DA08-C841-B382-24A11EC3D537}" dt="2022-10-15T23:42:05.334" v="18966" actId="207"/>
          <ac:spMkLst>
            <pc:docMk/>
            <pc:sldMk cId="3456024353" sldId="377"/>
            <ac:spMk id="3" creationId="{817993CE-B67D-2208-C7F1-4A9EF0004703}"/>
          </ac:spMkLst>
        </pc:spChg>
        <pc:spChg chg="add mod">
          <ac:chgData name="Du Siyi" userId="fc0149548d3e3b09" providerId="LiveId" clId="{838CF860-DA08-C841-B382-24A11EC3D537}" dt="2022-10-10T05:43:00.973" v="7643" actId="2710"/>
          <ac:spMkLst>
            <pc:docMk/>
            <pc:sldMk cId="3456024353" sldId="377"/>
            <ac:spMk id="6" creationId="{40B4DE5D-91E7-007E-65D1-0D5C899F2BC0}"/>
          </ac:spMkLst>
        </pc:spChg>
        <pc:spChg chg="add">
          <ac:chgData name="Du Siyi" userId="fc0149548d3e3b09" providerId="LiveId" clId="{838CF860-DA08-C841-B382-24A11EC3D537}" dt="2022-10-11T19:03:22.016" v="17190" actId="11529"/>
          <ac:spMkLst>
            <pc:docMk/>
            <pc:sldMk cId="3456024353" sldId="377"/>
            <ac:spMk id="7" creationId="{2CF1E7C7-99B9-1F59-67CD-34A11C390B6F}"/>
          </ac:spMkLst>
        </pc:spChg>
        <pc:spChg chg="add mod">
          <ac:chgData name="Du Siyi" userId="fc0149548d3e3b09" providerId="LiveId" clId="{838CF860-DA08-C841-B382-24A11EC3D537}" dt="2022-10-11T19:03:45.216" v="17194" actId="20577"/>
          <ac:spMkLst>
            <pc:docMk/>
            <pc:sldMk cId="3456024353" sldId="377"/>
            <ac:spMk id="8" creationId="{F1A26AEA-43D6-DF9E-083D-6E51CFD116F4}"/>
          </ac:spMkLst>
        </pc:spChg>
        <pc:spChg chg="add mod">
          <ac:chgData name="Du Siyi" userId="fc0149548d3e3b09" providerId="LiveId" clId="{838CF860-DA08-C841-B382-24A11EC3D537}" dt="2022-10-11T22:57:46.053" v="17939" actId="208"/>
          <ac:spMkLst>
            <pc:docMk/>
            <pc:sldMk cId="3456024353" sldId="377"/>
            <ac:spMk id="9" creationId="{62860B5B-B04E-6113-D87D-378C50A3D77A}"/>
          </ac:spMkLst>
        </pc:spChg>
        <pc:spChg chg="add del mod">
          <ac:chgData name="Du Siyi" userId="fc0149548d3e3b09" providerId="LiveId" clId="{838CF860-DA08-C841-B382-24A11EC3D537}" dt="2022-10-15T23:39:58.101" v="18957"/>
          <ac:spMkLst>
            <pc:docMk/>
            <pc:sldMk cId="3456024353" sldId="377"/>
            <ac:spMk id="15" creationId="{9FCAEA73-27A0-4DB9-662E-FE25564CACBB}"/>
          </ac:spMkLst>
        </pc:spChg>
        <pc:grpChg chg="add mod">
          <ac:chgData name="Du Siyi" userId="fc0149548d3e3b09" providerId="LiveId" clId="{838CF860-DA08-C841-B382-24A11EC3D537}" dt="2022-10-15T23:40:30.508" v="18962" actId="164"/>
          <ac:grpSpMkLst>
            <pc:docMk/>
            <pc:sldMk cId="3456024353" sldId="377"/>
            <ac:grpSpMk id="17" creationId="{7BE4CBA5-DCD7-6CEC-7A65-1614EE9CC074}"/>
          </ac:grpSpMkLst>
        </pc:grpChg>
        <pc:picChg chg="add mod">
          <ac:chgData name="Du Siyi" userId="fc0149548d3e3b09" providerId="LiveId" clId="{838CF860-DA08-C841-B382-24A11EC3D537}" dt="2022-10-10T05:30:54.813" v="7620" actId="1076"/>
          <ac:picMkLst>
            <pc:docMk/>
            <pc:sldMk cId="3456024353" sldId="377"/>
            <ac:picMk id="5" creationId="{09603032-535A-DCC5-5885-DAFD43FB21A4}"/>
          </ac:picMkLst>
        </pc:picChg>
        <pc:picChg chg="add mod">
          <ac:chgData name="Du Siyi" userId="fc0149548d3e3b09" providerId="LiveId" clId="{838CF860-DA08-C841-B382-24A11EC3D537}" dt="2022-10-16T05:05:44.817" v="21009"/>
          <ac:picMkLst>
            <pc:docMk/>
            <pc:sldMk cId="3456024353" sldId="377"/>
            <ac:picMk id="18" creationId="{543A052E-7DB7-5BFC-9A9C-3614463C23BC}"/>
          </ac:picMkLst>
        </pc:picChg>
        <pc:cxnChg chg="add mod">
          <ac:chgData name="Du Siyi" userId="fc0149548d3e3b09" providerId="LiveId" clId="{838CF860-DA08-C841-B382-24A11EC3D537}" dt="2022-10-15T23:40:36.338" v="18963" actId="13822"/>
          <ac:cxnSpMkLst>
            <pc:docMk/>
            <pc:sldMk cId="3456024353" sldId="377"/>
            <ac:cxnSpMk id="11" creationId="{C75B969F-CDEA-204E-DDC5-614EB07D8892}"/>
          </ac:cxnSpMkLst>
        </pc:cxnChg>
        <pc:cxnChg chg="add mod">
          <ac:chgData name="Du Siyi" userId="fc0149548d3e3b09" providerId="LiveId" clId="{838CF860-DA08-C841-B382-24A11EC3D537}" dt="2022-10-15T23:40:36.338" v="18963" actId="13822"/>
          <ac:cxnSpMkLst>
            <pc:docMk/>
            <pc:sldMk cId="3456024353" sldId="377"/>
            <ac:cxnSpMk id="13" creationId="{D997F421-6E81-B011-6D20-794B9CF9065E}"/>
          </ac:cxnSpMkLst>
        </pc:cxnChg>
      </pc:sldChg>
      <pc:sldChg chg="addSp delSp modSp add mod modTransition modAnim modNotesTx">
        <pc:chgData name="Du Siyi" userId="fc0149548d3e3b09" providerId="LiveId" clId="{838CF860-DA08-C841-B382-24A11EC3D537}" dt="2022-10-16T05:48:50.537" v="21125"/>
        <pc:sldMkLst>
          <pc:docMk/>
          <pc:sldMk cId="4088426066" sldId="378"/>
        </pc:sldMkLst>
        <pc:spChg chg="mod">
          <ac:chgData name="Du Siyi" userId="fc0149548d3e3b09" providerId="LiveId" clId="{838CF860-DA08-C841-B382-24A11EC3D537}" dt="2022-10-10T18:37:24.178" v="8085" actId="20577"/>
          <ac:spMkLst>
            <pc:docMk/>
            <pc:sldMk cId="4088426066" sldId="378"/>
            <ac:spMk id="2" creationId="{3004E75D-7121-93ED-BAA1-1CC0930C79FB}"/>
          </ac:spMkLst>
        </pc:spChg>
        <pc:spChg chg="mod">
          <ac:chgData name="Du Siyi" userId="fc0149548d3e3b09" providerId="LiveId" clId="{838CF860-DA08-C841-B382-24A11EC3D537}" dt="2022-10-15T23:44:45.290" v="18985" actId="207"/>
          <ac:spMkLst>
            <pc:docMk/>
            <pc:sldMk cId="4088426066" sldId="378"/>
            <ac:spMk id="3" creationId="{9B8B144E-9A30-4AE2-B538-90769B3F608C}"/>
          </ac:spMkLst>
        </pc:spChg>
        <pc:spChg chg="add mod">
          <ac:chgData name="Du Siyi" userId="fc0149548d3e3b09" providerId="LiveId" clId="{838CF860-DA08-C841-B382-24A11EC3D537}" dt="2022-10-16T02:48:40.762" v="20767" actId="1076"/>
          <ac:spMkLst>
            <pc:docMk/>
            <pc:sldMk cId="4088426066" sldId="378"/>
            <ac:spMk id="6" creationId="{EA1482A3-7322-E8E3-4C00-AB6AB6A8283C}"/>
          </ac:spMkLst>
        </pc:spChg>
        <pc:spChg chg="add">
          <ac:chgData name="Du Siyi" userId="fc0149548d3e3b09" providerId="LiveId" clId="{838CF860-DA08-C841-B382-24A11EC3D537}" dt="2022-10-11T19:43:26.347" v="17343" actId="11529"/>
          <ac:spMkLst>
            <pc:docMk/>
            <pc:sldMk cId="4088426066" sldId="378"/>
            <ac:spMk id="7" creationId="{8C0F1520-1752-E9D0-5003-F216587D9106}"/>
          </ac:spMkLst>
        </pc:spChg>
        <pc:spChg chg="add del">
          <ac:chgData name="Du Siyi" userId="fc0149548d3e3b09" providerId="LiveId" clId="{838CF860-DA08-C841-B382-24A11EC3D537}" dt="2022-10-11T22:43:29.198" v="17695" actId="478"/>
          <ac:spMkLst>
            <pc:docMk/>
            <pc:sldMk cId="4088426066" sldId="378"/>
            <ac:spMk id="8" creationId="{2102BEF7-600D-1286-B38B-E9CC100FBE14}"/>
          </ac:spMkLst>
        </pc:spChg>
        <pc:spChg chg="add mod">
          <ac:chgData name="Du Siyi" userId="fc0149548d3e3b09" providerId="LiveId" clId="{838CF860-DA08-C841-B382-24A11EC3D537}" dt="2022-10-16T05:43:39.486" v="21110" actId="1076"/>
          <ac:spMkLst>
            <pc:docMk/>
            <pc:sldMk cId="4088426066" sldId="378"/>
            <ac:spMk id="8" creationId="{5611A88D-1B16-071E-A69B-DAFE45A43323}"/>
          </ac:spMkLst>
        </pc:spChg>
        <pc:spChg chg="add mod">
          <ac:chgData name="Du Siyi" userId="fc0149548d3e3b09" providerId="LiveId" clId="{838CF860-DA08-C841-B382-24A11EC3D537}" dt="2022-10-16T01:52:20.750" v="20307" actId="14100"/>
          <ac:spMkLst>
            <pc:docMk/>
            <pc:sldMk cId="4088426066" sldId="378"/>
            <ac:spMk id="9" creationId="{4911BEF8-94A0-0AE3-1334-ABDA91E74B2B}"/>
          </ac:spMkLst>
        </pc:spChg>
        <pc:spChg chg="add mod">
          <ac:chgData name="Du Siyi" userId="fc0149548d3e3b09" providerId="LiveId" clId="{838CF860-DA08-C841-B382-24A11EC3D537}" dt="2022-10-16T05:43:32.117" v="21109" actId="1076"/>
          <ac:spMkLst>
            <pc:docMk/>
            <pc:sldMk cId="4088426066" sldId="378"/>
            <ac:spMk id="11" creationId="{074331B7-B5DE-2562-83B6-682E45349E02}"/>
          </ac:spMkLst>
        </pc:spChg>
        <pc:picChg chg="add mod">
          <ac:chgData name="Du Siyi" userId="fc0149548d3e3b09" providerId="LiveId" clId="{838CF860-DA08-C841-B382-24A11EC3D537}" dt="2022-10-10T19:07:00.306" v="8979" actId="1076"/>
          <ac:picMkLst>
            <pc:docMk/>
            <pc:sldMk cId="4088426066" sldId="378"/>
            <ac:picMk id="5" creationId="{EBC763A3-F408-B86C-1161-D1F848D1798A}"/>
          </ac:picMkLst>
        </pc:picChg>
        <pc:picChg chg="add del mod">
          <ac:chgData name="Du Siyi" userId="fc0149548d3e3b09" providerId="LiveId" clId="{838CF860-DA08-C841-B382-24A11EC3D537}" dt="2022-10-16T05:44:09.105" v="21114"/>
          <ac:picMkLst>
            <pc:docMk/>
            <pc:sldMk cId="4088426066" sldId="378"/>
            <ac:picMk id="10" creationId="{2B006260-8233-79AC-30E9-E56583DF0310}"/>
          </ac:picMkLst>
        </pc:picChg>
        <pc:picChg chg="del">
          <ac:chgData name="Du Siyi" userId="fc0149548d3e3b09" providerId="LiveId" clId="{838CF860-DA08-C841-B382-24A11EC3D537}" dt="2022-10-10T02:55:09.870" v="7443" actId="478"/>
          <ac:picMkLst>
            <pc:docMk/>
            <pc:sldMk cId="4088426066" sldId="378"/>
            <ac:picMk id="10" creationId="{B3FD91E9-DAD9-514F-57A7-F08E75BDDA51}"/>
          </ac:picMkLst>
        </pc:picChg>
        <pc:picChg chg="del">
          <ac:chgData name="Du Siyi" userId="fc0149548d3e3b09" providerId="LiveId" clId="{838CF860-DA08-C841-B382-24A11EC3D537}" dt="2022-10-10T02:55:09.870" v="7443" actId="478"/>
          <ac:picMkLst>
            <pc:docMk/>
            <pc:sldMk cId="4088426066" sldId="378"/>
            <ac:picMk id="11" creationId="{00AE75B2-3ED1-2831-3639-A08EFA44A1FC}"/>
          </ac:picMkLst>
        </pc:picChg>
        <pc:picChg chg="del">
          <ac:chgData name="Du Siyi" userId="fc0149548d3e3b09" providerId="LiveId" clId="{838CF860-DA08-C841-B382-24A11EC3D537}" dt="2022-10-10T02:55:05.796" v="7442" actId="478"/>
          <ac:picMkLst>
            <pc:docMk/>
            <pc:sldMk cId="4088426066" sldId="378"/>
            <ac:picMk id="12" creationId="{24E0A1CA-C5AA-1904-828D-18605203FD5F}"/>
          </ac:picMkLst>
        </pc:picChg>
        <pc:picChg chg="add del mod">
          <ac:chgData name="Du Siyi" userId="fc0149548d3e3b09" providerId="LiveId" clId="{838CF860-DA08-C841-B382-24A11EC3D537}" dt="2022-10-16T05:45:16.502" v="21116"/>
          <ac:picMkLst>
            <pc:docMk/>
            <pc:sldMk cId="4088426066" sldId="378"/>
            <ac:picMk id="12" creationId="{A8824211-7370-C53F-539A-DAD691263F24}"/>
          </ac:picMkLst>
        </pc:picChg>
        <pc:picChg chg="add del mod">
          <ac:chgData name="Du Siyi" userId="fc0149548d3e3b09" providerId="LiveId" clId="{838CF860-DA08-C841-B382-24A11EC3D537}" dt="2022-10-16T05:45:36.825" v="21118"/>
          <ac:picMkLst>
            <pc:docMk/>
            <pc:sldMk cId="4088426066" sldId="378"/>
            <ac:picMk id="13" creationId="{2AFA02B4-A51E-0F4E-002F-FE577BB72178}"/>
          </ac:picMkLst>
        </pc:picChg>
        <pc:picChg chg="add del mod">
          <ac:chgData name="Du Siyi" userId="fc0149548d3e3b09" providerId="LiveId" clId="{838CF860-DA08-C841-B382-24A11EC3D537}" dt="2022-10-16T05:47:54.079" v="21124"/>
          <ac:picMkLst>
            <pc:docMk/>
            <pc:sldMk cId="4088426066" sldId="378"/>
            <ac:picMk id="14" creationId="{8152A478-F029-D9EA-5150-556F19A60C88}"/>
          </ac:picMkLst>
        </pc:picChg>
        <pc:picChg chg="add mod">
          <ac:chgData name="Du Siyi" userId="fc0149548d3e3b09" providerId="LiveId" clId="{838CF860-DA08-C841-B382-24A11EC3D537}" dt="2022-10-16T05:48:50.537" v="21125"/>
          <ac:picMkLst>
            <pc:docMk/>
            <pc:sldMk cId="4088426066" sldId="378"/>
            <ac:picMk id="15" creationId="{26657036-629A-8831-662F-E706C3F3145B}"/>
          </ac:picMkLst>
        </pc:picChg>
      </pc:sldChg>
      <pc:sldChg chg="addSp delSp modSp new del mod ord modTransition modAnim modNotesTx">
        <pc:chgData name="Du Siyi" userId="fc0149548d3e3b09" providerId="LiveId" clId="{838CF860-DA08-C841-B382-24A11EC3D537}" dt="2022-10-16T05:59:00.343" v="21127" actId="2696"/>
        <pc:sldMkLst>
          <pc:docMk/>
          <pc:sldMk cId="3156851611" sldId="379"/>
        </pc:sldMkLst>
        <pc:spChg chg="mod">
          <ac:chgData name="Du Siyi" userId="fc0149548d3e3b09" providerId="LiveId" clId="{838CF860-DA08-C841-B382-24A11EC3D537}" dt="2022-10-10T19:31:50.068" v="9250" actId="20577"/>
          <ac:spMkLst>
            <pc:docMk/>
            <pc:sldMk cId="3156851611" sldId="379"/>
            <ac:spMk id="2" creationId="{1796E0C0-8D68-61E1-568F-F0E6B127AA8D}"/>
          </ac:spMkLst>
        </pc:spChg>
        <pc:spChg chg="mod">
          <ac:chgData name="Du Siyi" userId="fc0149548d3e3b09" providerId="LiveId" clId="{838CF860-DA08-C841-B382-24A11EC3D537}" dt="2022-10-15T23:47:54.919" v="18989" actId="20577"/>
          <ac:spMkLst>
            <pc:docMk/>
            <pc:sldMk cId="3156851611" sldId="379"/>
            <ac:spMk id="3" creationId="{F869582D-41B4-8C6C-6FB4-07CF1A1B2ADD}"/>
          </ac:spMkLst>
        </pc:spChg>
        <pc:spChg chg="add mod">
          <ac:chgData name="Du Siyi" userId="fc0149548d3e3b09" providerId="LiveId" clId="{838CF860-DA08-C841-B382-24A11EC3D537}" dt="2022-10-11T17:50:37.075" v="16847" actId="17032"/>
          <ac:spMkLst>
            <pc:docMk/>
            <pc:sldMk cId="3156851611" sldId="379"/>
            <ac:spMk id="8" creationId="{CD5A15C3-A222-B17C-1B90-667C326CF187}"/>
          </ac:spMkLst>
        </pc:spChg>
        <pc:spChg chg="add mod">
          <ac:chgData name="Du Siyi" userId="fc0149548d3e3b09" providerId="LiveId" clId="{838CF860-DA08-C841-B382-24A11EC3D537}" dt="2022-10-11T17:50:52.159" v="16850" actId="1035"/>
          <ac:spMkLst>
            <pc:docMk/>
            <pc:sldMk cId="3156851611" sldId="379"/>
            <ac:spMk id="9" creationId="{5E163274-5DAF-8D25-B36F-8E8DCAA3BA37}"/>
          </ac:spMkLst>
        </pc:spChg>
        <pc:picChg chg="add mod">
          <ac:chgData name="Du Siyi" userId="fc0149548d3e3b09" providerId="LiveId" clId="{838CF860-DA08-C841-B382-24A11EC3D537}" dt="2022-10-10T19:34:36.681" v="9323" actId="1076"/>
          <ac:picMkLst>
            <pc:docMk/>
            <pc:sldMk cId="3156851611" sldId="379"/>
            <ac:picMk id="5" creationId="{B252F1C3-6930-94FA-B1ED-237C760E7010}"/>
          </ac:picMkLst>
        </pc:picChg>
        <pc:picChg chg="add mod modCrop">
          <ac:chgData name="Du Siyi" userId="fc0149548d3e3b09" providerId="LiveId" clId="{838CF860-DA08-C841-B382-24A11EC3D537}" dt="2022-10-10T19:34:39.137" v="9324" actId="1076"/>
          <ac:picMkLst>
            <pc:docMk/>
            <pc:sldMk cId="3156851611" sldId="379"/>
            <ac:picMk id="6" creationId="{532DD763-EBE6-FF70-3624-22AFA985CD35}"/>
          </ac:picMkLst>
        </pc:picChg>
        <pc:picChg chg="add del mod">
          <ac:chgData name="Du Siyi" userId="fc0149548d3e3b09" providerId="LiveId" clId="{838CF860-DA08-C841-B382-24A11EC3D537}" dt="2022-10-10T19:32:11.618" v="9254" actId="478"/>
          <ac:picMkLst>
            <pc:docMk/>
            <pc:sldMk cId="3156851611" sldId="379"/>
            <ac:picMk id="7" creationId="{6DE4FB53-18EF-27D1-9561-A56106320B75}"/>
          </ac:picMkLst>
        </pc:picChg>
      </pc:sldChg>
      <pc:sldChg chg="addSp modSp add mod modTransition modNotesTx">
        <pc:chgData name="Du Siyi" userId="fc0149548d3e3b09" providerId="LiveId" clId="{838CF860-DA08-C841-B382-24A11EC3D537}" dt="2022-10-16T05:05:44.817" v="21009"/>
        <pc:sldMkLst>
          <pc:docMk/>
          <pc:sldMk cId="2497256858" sldId="380"/>
        </pc:sldMkLst>
        <pc:spChg chg="mod">
          <ac:chgData name="Du Siyi" userId="fc0149548d3e3b09" providerId="LiveId" clId="{838CF860-DA08-C841-B382-24A11EC3D537}" dt="2022-10-11T01:46:01.703" v="13068" actId="1076"/>
          <ac:spMkLst>
            <pc:docMk/>
            <pc:sldMk cId="2497256858" sldId="380"/>
            <ac:spMk id="9" creationId="{081EC941-B883-C16D-9B5D-488EACC3E70A}"/>
          </ac:spMkLst>
        </pc:spChg>
        <pc:spChg chg="mod">
          <ac:chgData name="Du Siyi" userId="fc0149548d3e3b09" providerId="LiveId" clId="{838CF860-DA08-C841-B382-24A11EC3D537}" dt="2022-10-11T01:46:01.703" v="13068" actId="1076"/>
          <ac:spMkLst>
            <pc:docMk/>
            <pc:sldMk cId="2497256858" sldId="380"/>
            <ac:spMk id="10" creationId="{BC3F5AAD-4849-F153-FC73-603CDAFEA87D}"/>
          </ac:spMkLst>
        </pc:spChg>
        <pc:spChg chg="mod">
          <ac:chgData name="Du Siyi" userId="fc0149548d3e3b09" providerId="LiveId" clId="{838CF860-DA08-C841-B382-24A11EC3D537}" dt="2022-10-11T01:46:01.703" v="13068" actId="1076"/>
          <ac:spMkLst>
            <pc:docMk/>
            <pc:sldMk cId="2497256858" sldId="380"/>
            <ac:spMk id="11" creationId="{A39F6996-C0C5-0367-BE54-E92805142B32}"/>
          </ac:spMkLst>
        </pc:spChg>
        <pc:spChg chg="mod">
          <ac:chgData name="Du Siyi" userId="fc0149548d3e3b09" providerId="LiveId" clId="{838CF860-DA08-C841-B382-24A11EC3D537}" dt="2022-10-11T01:46:01.703" v="13068" actId="1076"/>
          <ac:spMkLst>
            <pc:docMk/>
            <pc:sldMk cId="2497256858" sldId="380"/>
            <ac:spMk id="12" creationId="{3DB14983-278A-B442-2DE1-A96AB4B5AA05}"/>
          </ac:spMkLst>
        </pc:spChg>
        <pc:spChg chg="mod">
          <ac:chgData name="Du Siyi" userId="fc0149548d3e3b09" providerId="LiveId" clId="{838CF860-DA08-C841-B382-24A11EC3D537}" dt="2022-10-11T01:46:01.703" v="13068" actId="1076"/>
          <ac:spMkLst>
            <pc:docMk/>
            <pc:sldMk cId="2497256858" sldId="380"/>
            <ac:spMk id="14" creationId="{5A3A38D6-345A-9D93-4DEC-FF6DA08B5982}"/>
          </ac:spMkLst>
        </pc:spChg>
        <pc:spChg chg="mod">
          <ac:chgData name="Du Siyi" userId="fc0149548d3e3b09" providerId="LiveId" clId="{838CF860-DA08-C841-B382-24A11EC3D537}" dt="2022-10-11T01:46:01.703" v="13068" actId="1076"/>
          <ac:spMkLst>
            <pc:docMk/>
            <pc:sldMk cId="2497256858" sldId="380"/>
            <ac:spMk id="15" creationId="{B31B4536-73F8-BC11-9620-9DA64E3F0E73}"/>
          </ac:spMkLst>
        </pc:spChg>
        <pc:spChg chg="mod">
          <ac:chgData name="Du Siyi" userId="fc0149548d3e3b09" providerId="LiveId" clId="{838CF860-DA08-C841-B382-24A11EC3D537}" dt="2022-10-11T01:46:01.703" v="13068" actId="1076"/>
          <ac:spMkLst>
            <pc:docMk/>
            <pc:sldMk cId="2497256858" sldId="380"/>
            <ac:spMk id="16" creationId="{BE085320-456B-7FDE-AE35-4DC2E11D8527}"/>
          </ac:spMkLst>
        </pc:spChg>
        <pc:spChg chg="mod">
          <ac:chgData name="Du Siyi" userId="fc0149548d3e3b09" providerId="LiveId" clId="{838CF860-DA08-C841-B382-24A11EC3D537}" dt="2022-10-11T01:46:01.703" v="13068" actId="1076"/>
          <ac:spMkLst>
            <pc:docMk/>
            <pc:sldMk cId="2497256858" sldId="380"/>
            <ac:spMk id="17" creationId="{26AE69D9-0B5C-D6DF-D314-173FAFB21D11}"/>
          </ac:spMkLst>
        </pc:spChg>
        <pc:spChg chg="mod">
          <ac:chgData name="Du Siyi" userId="fc0149548d3e3b09" providerId="LiveId" clId="{838CF860-DA08-C841-B382-24A11EC3D537}" dt="2022-10-11T01:46:01.703" v="13068" actId="1076"/>
          <ac:spMkLst>
            <pc:docMk/>
            <pc:sldMk cId="2497256858" sldId="380"/>
            <ac:spMk id="18" creationId="{4478E49E-1344-6366-85EB-21D5CBC8B57F}"/>
          </ac:spMkLst>
        </pc:spChg>
        <pc:spChg chg="mod">
          <ac:chgData name="Du Siyi" userId="fc0149548d3e3b09" providerId="LiveId" clId="{838CF860-DA08-C841-B382-24A11EC3D537}" dt="2022-10-11T01:46:01.703" v="13068" actId="1076"/>
          <ac:spMkLst>
            <pc:docMk/>
            <pc:sldMk cId="2497256858" sldId="380"/>
            <ac:spMk id="20" creationId="{D2337B87-4C98-6ACE-5D8A-0E14D4FB9ECD}"/>
          </ac:spMkLst>
        </pc:spChg>
        <pc:spChg chg="mod">
          <ac:chgData name="Du Siyi" userId="fc0149548d3e3b09" providerId="LiveId" clId="{838CF860-DA08-C841-B382-24A11EC3D537}" dt="2022-10-11T01:46:01.703" v="13068" actId="1076"/>
          <ac:spMkLst>
            <pc:docMk/>
            <pc:sldMk cId="2497256858" sldId="380"/>
            <ac:spMk id="21" creationId="{F43988EF-FA72-A6EB-FA24-DC77E4A0326D}"/>
          </ac:spMkLst>
        </pc:spChg>
        <pc:spChg chg="mod">
          <ac:chgData name="Du Siyi" userId="fc0149548d3e3b09" providerId="LiveId" clId="{838CF860-DA08-C841-B382-24A11EC3D537}" dt="2022-10-11T01:46:01.703" v="13068" actId="1076"/>
          <ac:spMkLst>
            <pc:docMk/>
            <pc:sldMk cId="2497256858" sldId="380"/>
            <ac:spMk id="22" creationId="{AC062C3A-2283-5BB1-DCE3-08DC5E09DBF3}"/>
          </ac:spMkLst>
        </pc:spChg>
        <pc:spChg chg="mod">
          <ac:chgData name="Du Siyi" userId="fc0149548d3e3b09" providerId="LiveId" clId="{838CF860-DA08-C841-B382-24A11EC3D537}" dt="2022-10-11T01:46:01.703" v="13068" actId="1076"/>
          <ac:spMkLst>
            <pc:docMk/>
            <pc:sldMk cId="2497256858" sldId="380"/>
            <ac:spMk id="23" creationId="{192B22D2-3C54-EF51-C90B-03665BAA4C73}"/>
          </ac:spMkLst>
        </pc:spChg>
        <pc:spChg chg="mod">
          <ac:chgData name="Du Siyi" userId="fc0149548d3e3b09" providerId="LiveId" clId="{838CF860-DA08-C841-B382-24A11EC3D537}" dt="2022-10-11T01:46:01.703" v="13068" actId="1076"/>
          <ac:spMkLst>
            <pc:docMk/>
            <pc:sldMk cId="2497256858" sldId="380"/>
            <ac:spMk id="24" creationId="{CE89A3B7-3EC8-5D01-387A-873AE340B594}"/>
          </ac:spMkLst>
        </pc:spChg>
        <pc:spChg chg="mod">
          <ac:chgData name="Du Siyi" userId="fc0149548d3e3b09" providerId="LiveId" clId="{838CF860-DA08-C841-B382-24A11EC3D537}" dt="2022-10-11T01:46:01.703" v="13068" actId="1076"/>
          <ac:spMkLst>
            <pc:docMk/>
            <pc:sldMk cId="2497256858" sldId="380"/>
            <ac:spMk id="27" creationId="{D05F7A1D-2EDE-8A4E-E3B3-6B674FF854AF}"/>
          </ac:spMkLst>
        </pc:spChg>
        <pc:spChg chg="mod">
          <ac:chgData name="Du Siyi" userId="fc0149548d3e3b09" providerId="LiveId" clId="{838CF860-DA08-C841-B382-24A11EC3D537}" dt="2022-10-11T01:46:01.703" v="13068" actId="1076"/>
          <ac:spMkLst>
            <pc:docMk/>
            <pc:sldMk cId="2497256858" sldId="380"/>
            <ac:spMk id="28" creationId="{2526F296-B4C7-4D25-F1E4-4E03371BA402}"/>
          </ac:spMkLst>
        </pc:spChg>
        <pc:spChg chg="mod">
          <ac:chgData name="Du Siyi" userId="fc0149548d3e3b09" providerId="LiveId" clId="{838CF860-DA08-C841-B382-24A11EC3D537}" dt="2022-10-11T01:46:01.703" v="13068" actId="1076"/>
          <ac:spMkLst>
            <pc:docMk/>
            <pc:sldMk cId="2497256858" sldId="380"/>
            <ac:spMk id="29" creationId="{424A4DD0-35A0-4D02-EF68-5C8FECB9A246}"/>
          </ac:spMkLst>
        </pc:spChg>
        <pc:spChg chg="mod">
          <ac:chgData name="Du Siyi" userId="fc0149548d3e3b09" providerId="LiveId" clId="{838CF860-DA08-C841-B382-24A11EC3D537}" dt="2022-10-11T01:46:01.703" v="13068" actId="1076"/>
          <ac:spMkLst>
            <pc:docMk/>
            <pc:sldMk cId="2497256858" sldId="380"/>
            <ac:spMk id="30" creationId="{BD498E6B-4BAA-3D25-CB0E-3B84837A7955}"/>
          </ac:spMkLst>
        </pc:spChg>
        <pc:spChg chg="mod">
          <ac:chgData name="Du Siyi" userId="fc0149548d3e3b09" providerId="LiveId" clId="{838CF860-DA08-C841-B382-24A11EC3D537}" dt="2022-10-11T01:46:01.703" v="13068" actId="1076"/>
          <ac:spMkLst>
            <pc:docMk/>
            <pc:sldMk cId="2497256858" sldId="380"/>
            <ac:spMk id="36" creationId="{A10775AE-68D4-3C04-D315-890DCA24584E}"/>
          </ac:spMkLst>
        </pc:spChg>
        <pc:spChg chg="mod">
          <ac:chgData name="Du Siyi" userId="fc0149548d3e3b09" providerId="LiveId" clId="{838CF860-DA08-C841-B382-24A11EC3D537}" dt="2022-10-11T01:46:01.703" v="13068" actId="1076"/>
          <ac:spMkLst>
            <pc:docMk/>
            <pc:sldMk cId="2497256858" sldId="380"/>
            <ac:spMk id="37" creationId="{14F19A30-BC61-41DF-B9C4-DFA862656F0D}"/>
          </ac:spMkLst>
        </pc:spChg>
        <pc:grpChg chg="mod">
          <ac:chgData name="Du Siyi" userId="fc0149548d3e3b09" providerId="LiveId" clId="{838CF860-DA08-C841-B382-24A11EC3D537}" dt="2022-10-11T01:46:01.703" v="13068" actId="1076"/>
          <ac:grpSpMkLst>
            <pc:docMk/>
            <pc:sldMk cId="2497256858" sldId="380"/>
            <ac:grpSpMk id="32" creationId="{C1E5BDE3-3A98-70BB-F489-90E222BB74F0}"/>
          </ac:grpSpMkLst>
        </pc:grpChg>
        <pc:grpChg chg="mod">
          <ac:chgData name="Du Siyi" userId="fc0149548d3e3b09" providerId="LiveId" clId="{838CF860-DA08-C841-B382-24A11EC3D537}" dt="2022-10-11T01:46:01.703" v="13068" actId="1076"/>
          <ac:grpSpMkLst>
            <pc:docMk/>
            <pc:sldMk cId="2497256858" sldId="380"/>
            <ac:grpSpMk id="33" creationId="{FB346E00-DDB8-6D79-73F1-0D5C097A667C}"/>
          </ac:grpSpMkLst>
        </pc:grpChg>
        <pc:grpChg chg="mod">
          <ac:chgData name="Du Siyi" userId="fc0149548d3e3b09" providerId="LiveId" clId="{838CF860-DA08-C841-B382-24A11EC3D537}" dt="2022-10-11T01:46:01.703" v="13068" actId="1076"/>
          <ac:grpSpMkLst>
            <pc:docMk/>
            <pc:sldMk cId="2497256858" sldId="380"/>
            <ac:grpSpMk id="34" creationId="{6A951584-D50C-0E02-4BAD-1A5701E463E4}"/>
          </ac:grpSpMkLst>
        </pc:grpChg>
        <pc:grpChg chg="mod">
          <ac:chgData name="Du Siyi" userId="fc0149548d3e3b09" providerId="LiveId" clId="{838CF860-DA08-C841-B382-24A11EC3D537}" dt="2022-10-11T01:46:01.703" v="13068" actId="1076"/>
          <ac:grpSpMkLst>
            <pc:docMk/>
            <pc:sldMk cId="2497256858" sldId="380"/>
            <ac:grpSpMk id="35" creationId="{86E58C2E-ABD2-CB0D-0EC5-D64868DD3ED0}"/>
          </ac:grpSpMkLst>
        </pc:grpChg>
        <pc:picChg chg="add mod">
          <ac:chgData name="Du Siyi" userId="fc0149548d3e3b09" providerId="LiveId" clId="{838CF860-DA08-C841-B382-24A11EC3D537}" dt="2022-10-16T05:05:44.817" v="21009"/>
          <ac:picMkLst>
            <pc:docMk/>
            <pc:sldMk cId="2497256858" sldId="380"/>
            <ac:picMk id="3" creationId="{D6BEEF14-10D9-1D9B-F102-94F0B7AD1DC8}"/>
          </ac:picMkLst>
        </pc:picChg>
      </pc:sldChg>
      <pc:sldChg chg="addSp modSp add mod modTransition modNotesTx">
        <pc:chgData name="Du Siyi" userId="fc0149548d3e3b09" providerId="LiveId" clId="{838CF860-DA08-C841-B382-24A11EC3D537}" dt="2022-10-16T05:05:44.817" v="21009"/>
        <pc:sldMkLst>
          <pc:docMk/>
          <pc:sldMk cId="52674482" sldId="381"/>
        </pc:sldMkLst>
        <pc:spChg chg="mod">
          <ac:chgData name="Du Siyi" userId="fc0149548d3e3b09" providerId="LiveId" clId="{838CF860-DA08-C841-B382-24A11EC3D537}" dt="2022-10-11T01:46:09.014" v="13069" actId="1076"/>
          <ac:spMkLst>
            <pc:docMk/>
            <pc:sldMk cId="52674482" sldId="381"/>
            <ac:spMk id="9" creationId="{081EC941-B883-C16D-9B5D-488EACC3E70A}"/>
          </ac:spMkLst>
        </pc:spChg>
        <pc:spChg chg="mod">
          <ac:chgData name="Du Siyi" userId="fc0149548d3e3b09" providerId="LiveId" clId="{838CF860-DA08-C841-B382-24A11EC3D537}" dt="2022-10-11T01:46:09.014" v="13069" actId="1076"/>
          <ac:spMkLst>
            <pc:docMk/>
            <pc:sldMk cId="52674482" sldId="381"/>
            <ac:spMk id="10" creationId="{BC3F5AAD-4849-F153-FC73-603CDAFEA87D}"/>
          </ac:spMkLst>
        </pc:spChg>
        <pc:spChg chg="mod">
          <ac:chgData name="Du Siyi" userId="fc0149548d3e3b09" providerId="LiveId" clId="{838CF860-DA08-C841-B382-24A11EC3D537}" dt="2022-10-11T01:46:09.014" v="13069" actId="1076"/>
          <ac:spMkLst>
            <pc:docMk/>
            <pc:sldMk cId="52674482" sldId="381"/>
            <ac:spMk id="11" creationId="{A39F6996-C0C5-0367-BE54-E92805142B32}"/>
          </ac:spMkLst>
        </pc:spChg>
        <pc:spChg chg="mod">
          <ac:chgData name="Du Siyi" userId="fc0149548d3e3b09" providerId="LiveId" clId="{838CF860-DA08-C841-B382-24A11EC3D537}" dt="2022-10-11T01:46:09.014" v="13069" actId="1076"/>
          <ac:spMkLst>
            <pc:docMk/>
            <pc:sldMk cId="52674482" sldId="381"/>
            <ac:spMk id="12" creationId="{3DB14983-278A-B442-2DE1-A96AB4B5AA05}"/>
          </ac:spMkLst>
        </pc:spChg>
        <pc:spChg chg="mod">
          <ac:chgData name="Du Siyi" userId="fc0149548d3e3b09" providerId="LiveId" clId="{838CF860-DA08-C841-B382-24A11EC3D537}" dt="2022-10-11T01:46:09.014" v="13069" actId="1076"/>
          <ac:spMkLst>
            <pc:docMk/>
            <pc:sldMk cId="52674482" sldId="381"/>
            <ac:spMk id="14" creationId="{5A3A38D6-345A-9D93-4DEC-FF6DA08B5982}"/>
          </ac:spMkLst>
        </pc:spChg>
        <pc:spChg chg="mod">
          <ac:chgData name="Du Siyi" userId="fc0149548d3e3b09" providerId="LiveId" clId="{838CF860-DA08-C841-B382-24A11EC3D537}" dt="2022-10-11T01:46:09.014" v="13069" actId="1076"/>
          <ac:spMkLst>
            <pc:docMk/>
            <pc:sldMk cId="52674482" sldId="381"/>
            <ac:spMk id="15" creationId="{B31B4536-73F8-BC11-9620-9DA64E3F0E73}"/>
          </ac:spMkLst>
        </pc:spChg>
        <pc:spChg chg="mod">
          <ac:chgData name="Du Siyi" userId="fc0149548d3e3b09" providerId="LiveId" clId="{838CF860-DA08-C841-B382-24A11EC3D537}" dt="2022-10-11T01:46:09.014" v="13069" actId="1076"/>
          <ac:spMkLst>
            <pc:docMk/>
            <pc:sldMk cId="52674482" sldId="381"/>
            <ac:spMk id="16" creationId="{BE085320-456B-7FDE-AE35-4DC2E11D8527}"/>
          </ac:spMkLst>
        </pc:spChg>
        <pc:spChg chg="mod">
          <ac:chgData name="Du Siyi" userId="fc0149548d3e3b09" providerId="LiveId" clId="{838CF860-DA08-C841-B382-24A11EC3D537}" dt="2022-10-11T01:46:09.014" v="13069" actId="1076"/>
          <ac:spMkLst>
            <pc:docMk/>
            <pc:sldMk cId="52674482" sldId="381"/>
            <ac:spMk id="17" creationId="{26AE69D9-0B5C-D6DF-D314-173FAFB21D11}"/>
          </ac:spMkLst>
        </pc:spChg>
        <pc:spChg chg="mod">
          <ac:chgData name="Du Siyi" userId="fc0149548d3e3b09" providerId="LiveId" clId="{838CF860-DA08-C841-B382-24A11EC3D537}" dt="2022-10-11T01:46:09.014" v="13069" actId="1076"/>
          <ac:spMkLst>
            <pc:docMk/>
            <pc:sldMk cId="52674482" sldId="381"/>
            <ac:spMk id="18" creationId="{4478E49E-1344-6366-85EB-21D5CBC8B57F}"/>
          </ac:spMkLst>
        </pc:spChg>
        <pc:spChg chg="mod">
          <ac:chgData name="Du Siyi" userId="fc0149548d3e3b09" providerId="LiveId" clId="{838CF860-DA08-C841-B382-24A11EC3D537}" dt="2022-10-11T01:46:09.014" v="13069" actId="1076"/>
          <ac:spMkLst>
            <pc:docMk/>
            <pc:sldMk cId="52674482" sldId="381"/>
            <ac:spMk id="20" creationId="{D2337B87-4C98-6ACE-5D8A-0E14D4FB9ECD}"/>
          </ac:spMkLst>
        </pc:spChg>
        <pc:spChg chg="mod">
          <ac:chgData name="Du Siyi" userId="fc0149548d3e3b09" providerId="LiveId" clId="{838CF860-DA08-C841-B382-24A11EC3D537}" dt="2022-10-11T01:46:09.014" v="13069" actId="1076"/>
          <ac:spMkLst>
            <pc:docMk/>
            <pc:sldMk cId="52674482" sldId="381"/>
            <ac:spMk id="21" creationId="{F43988EF-FA72-A6EB-FA24-DC77E4A0326D}"/>
          </ac:spMkLst>
        </pc:spChg>
        <pc:spChg chg="mod">
          <ac:chgData name="Du Siyi" userId="fc0149548d3e3b09" providerId="LiveId" clId="{838CF860-DA08-C841-B382-24A11EC3D537}" dt="2022-10-11T01:46:09.014" v="13069" actId="1076"/>
          <ac:spMkLst>
            <pc:docMk/>
            <pc:sldMk cId="52674482" sldId="381"/>
            <ac:spMk id="22" creationId="{AC062C3A-2283-5BB1-DCE3-08DC5E09DBF3}"/>
          </ac:spMkLst>
        </pc:spChg>
        <pc:spChg chg="mod">
          <ac:chgData name="Du Siyi" userId="fc0149548d3e3b09" providerId="LiveId" clId="{838CF860-DA08-C841-B382-24A11EC3D537}" dt="2022-10-11T01:46:09.014" v="13069" actId="1076"/>
          <ac:spMkLst>
            <pc:docMk/>
            <pc:sldMk cId="52674482" sldId="381"/>
            <ac:spMk id="23" creationId="{192B22D2-3C54-EF51-C90B-03665BAA4C73}"/>
          </ac:spMkLst>
        </pc:spChg>
        <pc:spChg chg="mod">
          <ac:chgData name="Du Siyi" userId="fc0149548d3e3b09" providerId="LiveId" clId="{838CF860-DA08-C841-B382-24A11EC3D537}" dt="2022-10-11T01:46:09.014" v="13069" actId="1076"/>
          <ac:spMkLst>
            <pc:docMk/>
            <pc:sldMk cId="52674482" sldId="381"/>
            <ac:spMk id="24" creationId="{CE89A3B7-3EC8-5D01-387A-873AE340B594}"/>
          </ac:spMkLst>
        </pc:spChg>
        <pc:spChg chg="mod">
          <ac:chgData name="Du Siyi" userId="fc0149548d3e3b09" providerId="LiveId" clId="{838CF860-DA08-C841-B382-24A11EC3D537}" dt="2022-10-11T01:46:09.014" v="13069" actId="1076"/>
          <ac:spMkLst>
            <pc:docMk/>
            <pc:sldMk cId="52674482" sldId="381"/>
            <ac:spMk id="27" creationId="{D05F7A1D-2EDE-8A4E-E3B3-6B674FF854AF}"/>
          </ac:spMkLst>
        </pc:spChg>
        <pc:spChg chg="mod">
          <ac:chgData name="Du Siyi" userId="fc0149548d3e3b09" providerId="LiveId" clId="{838CF860-DA08-C841-B382-24A11EC3D537}" dt="2022-10-11T01:46:09.014" v="13069" actId="1076"/>
          <ac:spMkLst>
            <pc:docMk/>
            <pc:sldMk cId="52674482" sldId="381"/>
            <ac:spMk id="28" creationId="{2526F296-B4C7-4D25-F1E4-4E03371BA402}"/>
          </ac:spMkLst>
        </pc:spChg>
        <pc:spChg chg="mod">
          <ac:chgData name="Du Siyi" userId="fc0149548d3e3b09" providerId="LiveId" clId="{838CF860-DA08-C841-B382-24A11EC3D537}" dt="2022-10-11T01:46:09.014" v="13069" actId="1076"/>
          <ac:spMkLst>
            <pc:docMk/>
            <pc:sldMk cId="52674482" sldId="381"/>
            <ac:spMk id="29" creationId="{424A4DD0-35A0-4D02-EF68-5C8FECB9A246}"/>
          </ac:spMkLst>
        </pc:spChg>
        <pc:spChg chg="mod">
          <ac:chgData name="Du Siyi" userId="fc0149548d3e3b09" providerId="LiveId" clId="{838CF860-DA08-C841-B382-24A11EC3D537}" dt="2022-10-11T01:46:09.014" v="13069" actId="1076"/>
          <ac:spMkLst>
            <pc:docMk/>
            <pc:sldMk cId="52674482" sldId="381"/>
            <ac:spMk id="30" creationId="{BD498E6B-4BAA-3D25-CB0E-3B84837A7955}"/>
          </ac:spMkLst>
        </pc:spChg>
        <pc:spChg chg="mod">
          <ac:chgData name="Du Siyi" userId="fc0149548d3e3b09" providerId="LiveId" clId="{838CF860-DA08-C841-B382-24A11EC3D537}" dt="2022-10-11T01:46:09.014" v="13069" actId="1076"/>
          <ac:spMkLst>
            <pc:docMk/>
            <pc:sldMk cId="52674482" sldId="381"/>
            <ac:spMk id="36" creationId="{A10775AE-68D4-3C04-D315-890DCA24584E}"/>
          </ac:spMkLst>
        </pc:spChg>
        <pc:spChg chg="mod">
          <ac:chgData name="Du Siyi" userId="fc0149548d3e3b09" providerId="LiveId" clId="{838CF860-DA08-C841-B382-24A11EC3D537}" dt="2022-10-11T01:46:09.014" v="13069" actId="1076"/>
          <ac:spMkLst>
            <pc:docMk/>
            <pc:sldMk cId="52674482" sldId="381"/>
            <ac:spMk id="37" creationId="{14F19A30-BC61-41DF-B9C4-DFA862656F0D}"/>
          </ac:spMkLst>
        </pc:spChg>
        <pc:grpChg chg="mod">
          <ac:chgData name="Du Siyi" userId="fc0149548d3e3b09" providerId="LiveId" clId="{838CF860-DA08-C841-B382-24A11EC3D537}" dt="2022-10-11T01:46:09.014" v="13069" actId="1076"/>
          <ac:grpSpMkLst>
            <pc:docMk/>
            <pc:sldMk cId="52674482" sldId="381"/>
            <ac:grpSpMk id="32" creationId="{C1E5BDE3-3A98-70BB-F489-90E222BB74F0}"/>
          </ac:grpSpMkLst>
        </pc:grpChg>
        <pc:grpChg chg="mod">
          <ac:chgData name="Du Siyi" userId="fc0149548d3e3b09" providerId="LiveId" clId="{838CF860-DA08-C841-B382-24A11EC3D537}" dt="2022-10-11T01:46:09.014" v="13069" actId="1076"/>
          <ac:grpSpMkLst>
            <pc:docMk/>
            <pc:sldMk cId="52674482" sldId="381"/>
            <ac:grpSpMk id="33" creationId="{FB346E00-DDB8-6D79-73F1-0D5C097A667C}"/>
          </ac:grpSpMkLst>
        </pc:grpChg>
        <pc:grpChg chg="mod">
          <ac:chgData name="Du Siyi" userId="fc0149548d3e3b09" providerId="LiveId" clId="{838CF860-DA08-C841-B382-24A11EC3D537}" dt="2022-10-11T01:46:09.014" v="13069" actId="1076"/>
          <ac:grpSpMkLst>
            <pc:docMk/>
            <pc:sldMk cId="52674482" sldId="381"/>
            <ac:grpSpMk id="34" creationId="{6A951584-D50C-0E02-4BAD-1A5701E463E4}"/>
          </ac:grpSpMkLst>
        </pc:grpChg>
        <pc:grpChg chg="mod">
          <ac:chgData name="Du Siyi" userId="fc0149548d3e3b09" providerId="LiveId" clId="{838CF860-DA08-C841-B382-24A11EC3D537}" dt="2022-10-11T01:46:09.014" v="13069" actId="1076"/>
          <ac:grpSpMkLst>
            <pc:docMk/>
            <pc:sldMk cId="52674482" sldId="381"/>
            <ac:grpSpMk id="35" creationId="{86E58C2E-ABD2-CB0D-0EC5-D64868DD3ED0}"/>
          </ac:grpSpMkLst>
        </pc:grpChg>
        <pc:picChg chg="add mod">
          <ac:chgData name="Du Siyi" userId="fc0149548d3e3b09" providerId="LiveId" clId="{838CF860-DA08-C841-B382-24A11EC3D537}" dt="2022-10-16T05:05:44.817" v="21009"/>
          <ac:picMkLst>
            <pc:docMk/>
            <pc:sldMk cId="52674482" sldId="381"/>
            <ac:picMk id="3" creationId="{0983AA8E-8B10-6133-0779-755980C7D09A}"/>
          </ac:picMkLst>
        </pc:picChg>
      </pc:sldChg>
      <pc:sldChg chg="addSp delSp modSp add mod modTransition modNotesTx">
        <pc:chgData name="Du Siyi" userId="fc0149548d3e3b09" providerId="LiveId" clId="{838CF860-DA08-C841-B382-24A11EC3D537}" dt="2022-10-16T05:05:44.817" v="21009"/>
        <pc:sldMkLst>
          <pc:docMk/>
          <pc:sldMk cId="3622990241" sldId="382"/>
        </pc:sldMkLst>
        <pc:spChg chg="add del mod">
          <ac:chgData name="Du Siyi" userId="fc0149548d3e3b09" providerId="LiveId" clId="{838CF860-DA08-C841-B382-24A11EC3D537}" dt="2022-10-10T05:30:40.520" v="7619"/>
          <ac:spMkLst>
            <pc:docMk/>
            <pc:sldMk cId="3622990241" sldId="382"/>
            <ac:spMk id="3" creationId="{2DCC6D99-F8A3-C337-7217-5BBBDDE2E9C0}"/>
          </ac:spMkLst>
        </pc:spChg>
        <pc:spChg chg="mod">
          <ac:chgData name="Du Siyi" userId="fc0149548d3e3b09" providerId="LiveId" clId="{838CF860-DA08-C841-B382-24A11EC3D537}" dt="2022-10-11T01:46:16.755" v="13070" actId="1076"/>
          <ac:spMkLst>
            <pc:docMk/>
            <pc:sldMk cId="3622990241" sldId="382"/>
            <ac:spMk id="9" creationId="{081EC941-B883-C16D-9B5D-488EACC3E70A}"/>
          </ac:spMkLst>
        </pc:spChg>
        <pc:spChg chg="mod">
          <ac:chgData name="Du Siyi" userId="fc0149548d3e3b09" providerId="LiveId" clId="{838CF860-DA08-C841-B382-24A11EC3D537}" dt="2022-10-11T01:46:16.755" v="13070" actId="1076"/>
          <ac:spMkLst>
            <pc:docMk/>
            <pc:sldMk cId="3622990241" sldId="382"/>
            <ac:spMk id="10" creationId="{BC3F5AAD-4849-F153-FC73-603CDAFEA87D}"/>
          </ac:spMkLst>
        </pc:spChg>
        <pc:spChg chg="mod">
          <ac:chgData name="Du Siyi" userId="fc0149548d3e3b09" providerId="LiveId" clId="{838CF860-DA08-C841-B382-24A11EC3D537}" dt="2022-10-11T01:46:16.755" v="13070" actId="1076"/>
          <ac:spMkLst>
            <pc:docMk/>
            <pc:sldMk cId="3622990241" sldId="382"/>
            <ac:spMk id="11" creationId="{A39F6996-C0C5-0367-BE54-E92805142B32}"/>
          </ac:spMkLst>
        </pc:spChg>
        <pc:spChg chg="mod">
          <ac:chgData name="Du Siyi" userId="fc0149548d3e3b09" providerId="LiveId" clId="{838CF860-DA08-C841-B382-24A11EC3D537}" dt="2022-10-11T01:46:16.755" v="13070" actId="1076"/>
          <ac:spMkLst>
            <pc:docMk/>
            <pc:sldMk cId="3622990241" sldId="382"/>
            <ac:spMk id="12" creationId="{3DB14983-278A-B442-2DE1-A96AB4B5AA05}"/>
          </ac:spMkLst>
        </pc:spChg>
        <pc:spChg chg="mod">
          <ac:chgData name="Du Siyi" userId="fc0149548d3e3b09" providerId="LiveId" clId="{838CF860-DA08-C841-B382-24A11EC3D537}" dt="2022-10-11T01:46:16.755" v="13070" actId="1076"/>
          <ac:spMkLst>
            <pc:docMk/>
            <pc:sldMk cId="3622990241" sldId="382"/>
            <ac:spMk id="14" creationId="{5A3A38D6-345A-9D93-4DEC-FF6DA08B5982}"/>
          </ac:spMkLst>
        </pc:spChg>
        <pc:spChg chg="mod">
          <ac:chgData name="Du Siyi" userId="fc0149548d3e3b09" providerId="LiveId" clId="{838CF860-DA08-C841-B382-24A11EC3D537}" dt="2022-10-11T01:46:16.755" v="13070" actId="1076"/>
          <ac:spMkLst>
            <pc:docMk/>
            <pc:sldMk cId="3622990241" sldId="382"/>
            <ac:spMk id="15" creationId="{B31B4536-73F8-BC11-9620-9DA64E3F0E73}"/>
          </ac:spMkLst>
        </pc:spChg>
        <pc:spChg chg="mod">
          <ac:chgData name="Du Siyi" userId="fc0149548d3e3b09" providerId="LiveId" clId="{838CF860-DA08-C841-B382-24A11EC3D537}" dt="2022-10-11T01:46:16.755" v="13070" actId="1076"/>
          <ac:spMkLst>
            <pc:docMk/>
            <pc:sldMk cId="3622990241" sldId="382"/>
            <ac:spMk id="16" creationId="{BE085320-456B-7FDE-AE35-4DC2E11D8527}"/>
          </ac:spMkLst>
        </pc:spChg>
        <pc:spChg chg="mod">
          <ac:chgData name="Du Siyi" userId="fc0149548d3e3b09" providerId="LiveId" clId="{838CF860-DA08-C841-B382-24A11EC3D537}" dt="2022-10-11T01:46:16.755" v="13070" actId="1076"/>
          <ac:spMkLst>
            <pc:docMk/>
            <pc:sldMk cId="3622990241" sldId="382"/>
            <ac:spMk id="17" creationId="{26AE69D9-0B5C-D6DF-D314-173FAFB21D11}"/>
          </ac:spMkLst>
        </pc:spChg>
        <pc:spChg chg="mod">
          <ac:chgData name="Du Siyi" userId="fc0149548d3e3b09" providerId="LiveId" clId="{838CF860-DA08-C841-B382-24A11EC3D537}" dt="2022-10-11T01:46:16.755" v="13070" actId="1076"/>
          <ac:spMkLst>
            <pc:docMk/>
            <pc:sldMk cId="3622990241" sldId="382"/>
            <ac:spMk id="18" creationId="{4478E49E-1344-6366-85EB-21D5CBC8B57F}"/>
          </ac:spMkLst>
        </pc:spChg>
        <pc:spChg chg="mod">
          <ac:chgData name="Du Siyi" userId="fc0149548d3e3b09" providerId="LiveId" clId="{838CF860-DA08-C841-B382-24A11EC3D537}" dt="2022-10-11T01:46:16.755" v="13070" actId="1076"/>
          <ac:spMkLst>
            <pc:docMk/>
            <pc:sldMk cId="3622990241" sldId="382"/>
            <ac:spMk id="20" creationId="{D2337B87-4C98-6ACE-5D8A-0E14D4FB9ECD}"/>
          </ac:spMkLst>
        </pc:spChg>
        <pc:spChg chg="mod">
          <ac:chgData name="Du Siyi" userId="fc0149548d3e3b09" providerId="LiveId" clId="{838CF860-DA08-C841-B382-24A11EC3D537}" dt="2022-10-11T01:46:16.755" v="13070" actId="1076"/>
          <ac:spMkLst>
            <pc:docMk/>
            <pc:sldMk cId="3622990241" sldId="382"/>
            <ac:spMk id="21" creationId="{F43988EF-FA72-A6EB-FA24-DC77E4A0326D}"/>
          </ac:spMkLst>
        </pc:spChg>
        <pc:spChg chg="mod">
          <ac:chgData name="Du Siyi" userId="fc0149548d3e3b09" providerId="LiveId" clId="{838CF860-DA08-C841-B382-24A11EC3D537}" dt="2022-10-11T01:46:16.755" v="13070" actId="1076"/>
          <ac:spMkLst>
            <pc:docMk/>
            <pc:sldMk cId="3622990241" sldId="382"/>
            <ac:spMk id="22" creationId="{AC062C3A-2283-5BB1-DCE3-08DC5E09DBF3}"/>
          </ac:spMkLst>
        </pc:spChg>
        <pc:spChg chg="mod">
          <ac:chgData name="Du Siyi" userId="fc0149548d3e3b09" providerId="LiveId" clId="{838CF860-DA08-C841-B382-24A11EC3D537}" dt="2022-10-11T01:46:16.755" v="13070" actId="1076"/>
          <ac:spMkLst>
            <pc:docMk/>
            <pc:sldMk cId="3622990241" sldId="382"/>
            <ac:spMk id="23" creationId="{192B22D2-3C54-EF51-C90B-03665BAA4C73}"/>
          </ac:spMkLst>
        </pc:spChg>
        <pc:spChg chg="mod">
          <ac:chgData name="Du Siyi" userId="fc0149548d3e3b09" providerId="LiveId" clId="{838CF860-DA08-C841-B382-24A11EC3D537}" dt="2022-10-11T01:46:16.755" v="13070" actId="1076"/>
          <ac:spMkLst>
            <pc:docMk/>
            <pc:sldMk cId="3622990241" sldId="382"/>
            <ac:spMk id="24" creationId="{CE89A3B7-3EC8-5D01-387A-873AE340B594}"/>
          </ac:spMkLst>
        </pc:spChg>
        <pc:spChg chg="mod">
          <ac:chgData name="Du Siyi" userId="fc0149548d3e3b09" providerId="LiveId" clId="{838CF860-DA08-C841-B382-24A11EC3D537}" dt="2022-10-11T01:46:16.755" v="13070" actId="1076"/>
          <ac:spMkLst>
            <pc:docMk/>
            <pc:sldMk cId="3622990241" sldId="382"/>
            <ac:spMk id="27" creationId="{D05F7A1D-2EDE-8A4E-E3B3-6B674FF854AF}"/>
          </ac:spMkLst>
        </pc:spChg>
        <pc:spChg chg="mod">
          <ac:chgData name="Du Siyi" userId="fc0149548d3e3b09" providerId="LiveId" clId="{838CF860-DA08-C841-B382-24A11EC3D537}" dt="2022-10-11T01:46:16.755" v="13070" actId="1076"/>
          <ac:spMkLst>
            <pc:docMk/>
            <pc:sldMk cId="3622990241" sldId="382"/>
            <ac:spMk id="28" creationId="{2526F296-B4C7-4D25-F1E4-4E03371BA402}"/>
          </ac:spMkLst>
        </pc:spChg>
        <pc:spChg chg="mod">
          <ac:chgData name="Du Siyi" userId="fc0149548d3e3b09" providerId="LiveId" clId="{838CF860-DA08-C841-B382-24A11EC3D537}" dt="2022-10-11T01:46:16.755" v="13070" actId="1076"/>
          <ac:spMkLst>
            <pc:docMk/>
            <pc:sldMk cId="3622990241" sldId="382"/>
            <ac:spMk id="29" creationId="{424A4DD0-35A0-4D02-EF68-5C8FECB9A246}"/>
          </ac:spMkLst>
        </pc:spChg>
        <pc:spChg chg="mod">
          <ac:chgData name="Du Siyi" userId="fc0149548d3e3b09" providerId="LiveId" clId="{838CF860-DA08-C841-B382-24A11EC3D537}" dt="2022-10-11T01:46:16.755" v="13070" actId="1076"/>
          <ac:spMkLst>
            <pc:docMk/>
            <pc:sldMk cId="3622990241" sldId="382"/>
            <ac:spMk id="30" creationId="{BD498E6B-4BAA-3D25-CB0E-3B84837A7955}"/>
          </ac:spMkLst>
        </pc:spChg>
        <pc:spChg chg="mod">
          <ac:chgData name="Du Siyi" userId="fc0149548d3e3b09" providerId="LiveId" clId="{838CF860-DA08-C841-B382-24A11EC3D537}" dt="2022-10-11T01:46:16.755" v="13070" actId="1076"/>
          <ac:spMkLst>
            <pc:docMk/>
            <pc:sldMk cId="3622990241" sldId="382"/>
            <ac:spMk id="36" creationId="{A10775AE-68D4-3C04-D315-890DCA24584E}"/>
          </ac:spMkLst>
        </pc:spChg>
        <pc:spChg chg="mod">
          <ac:chgData name="Du Siyi" userId="fc0149548d3e3b09" providerId="LiveId" clId="{838CF860-DA08-C841-B382-24A11EC3D537}" dt="2022-10-11T01:46:16.755" v="13070" actId="1076"/>
          <ac:spMkLst>
            <pc:docMk/>
            <pc:sldMk cId="3622990241" sldId="382"/>
            <ac:spMk id="37" creationId="{14F19A30-BC61-41DF-B9C4-DFA862656F0D}"/>
          </ac:spMkLst>
        </pc:spChg>
        <pc:grpChg chg="mod">
          <ac:chgData name="Du Siyi" userId="fc0149548d3e3b09" providerId="LiveId" clId="{838CF860-DA08-C841-B382-24A11EC3D537}" dt="2022-10-11T01:46:16.755" v="13070" actId="1076"/>
          <ac:grpSpMkLst>
            <pc:docMk/>
            <pc:sldMk cId="3622990241" sldId="382"/>
            <ac:grpSpMk id="32" creationId="{C1E5BDE3-3A98-70BB-F489-90E222BB74F0}"/>
          </ac:grpSpMkLst>
        </pc:grpChg>
        <pc:grpChg chg="mod">
          <ac:chgData name="Du Siyi" userId="fc0149548d3e3b09" providerId="LiveId" clId="{838CF860-DA08-C841-B382-24A11EC3D537}" dt="2022-10-11T01:46:16.755" v="13070" actId="1076"/>
          <ac:grpSpMkLst>
            <pc:docMk/>
            <pc:sldMk cId="3622990241" sldId="382"/>
            <ac:grpSpMk id="33" creationId="{FB346E00-DDB8-6D79-73F1-0D5C097A667C}"/>
          </ac:grpSpMkLst>
        </pc:grpChg>
        <pc:grpChg chg="mod">
          <ac:chgData name="Du Siyi" userId="fc0149548d3e3b09" providerId="LiveId" clId="{838CF860-DA08-C841-B382-24A11EC3D537}" dt="2022-10-11T01:46:16.755" v="13070" actId="1076"/>
          <ac:grpSpMkLst>
            <pc:docMk/>
            <pc:sldMk cId="3622990241" sldId="382"/>
            <ac:grpSpMk id="34" creationId="{6A951584-D50C-0E02-4BAD-1A5701E463E4}"/>
          </ac:grpSpMkLst>
        </pc:grpChg>
        <pc:grpChg chg="mod">
          <ac:chgData name="Du Siyi" userId="fc0149548d3e3b09" providerId="LiveId" clId="{838CF860-DA08-C841-B382-24A11EC3D537}" dt="2022-10-11T01:46:16.755" v="13070" actId="1076"/>
          <ac:grpSpMkLst>
            <pc:docMk/>
            <pc:sldMk cId="3622990241" sldId="382"/>
            <ac:grpSpMk id="35" creationId="{86E58C2E-ABD2-CB0D-0EC5-D64868DD3ED0}"/>
          </ac:grpSpMkLst>
        </pc:grpChg>
        <pc:picChg chg="add mod">
          <ac:chgData name="Du Siyi" userId="fc0149548d3e3b09" providerId="LiveId" clId="{838CF860-DA08-C841-B382-24A11EC3D537}" dt="2022-10-16T05:05:44.817" v="21009"/>
          <ac:picMkLst>
            <pc:docMk/>
            <pc:sldMk cId="3622990241" sldId="382"/>
            <ac:picMk id="3" creationId="{56EF0293-088F-D998-7BB1-BACDFB1C416E}"/>
          </ac:picMkLst>
        </pc:picChg>
      </pc:sldChg>
      <pc:sldChg chg="addSp delSp modSp new mod modTransition delAnim modAnim modNotesTx">
        <pc:chgData name="Du Siyi" userId="fc0149548d3e3b09" providerId="LiveId" clId="{838CF860-DA08-C841-B382-24A11EC3D537}" dt="2022-10-16T05:05:44.817" v="21009"/>
        <pc:sldMkLst>
          <pc:docMk/>
          <pc:sldMk cId="1970935979" sldId="383"/>
        </pc:sldMkLst>
        <pc:spChg chg="mod">
          <ac:chgData name="Du Siyi" userId="fc0149548d3e3b09" providerId="LiveId" clId="{838CF860-DA08-C841-B382-24A11EC3D537}" dt="2022-10-10T18:37:18.728" v="8083" actId="20577"/>
          <ac:spMkLst>
            <pc:docMk/>
            <pc:sldMk cId="1970935979" sldId="383"/>
            <ac:spMk id="2" creationId="{CEFDDE51-46C1-5667-00EE-2AA5597E32CF}"/>
          </ac:spMkLst>
        </pc:spChg>
        <pc:spChg chg="mod">
          <ac:chgData name="Du Siyi" userId="fc0149548d3e3b09" providerId="LiveId" clId="{838CF860-DA08-C841-B382-24A11EC3D537}" dt="2022-10-15T23:41:17.330" v="18964" actId="207"/>
          <ac:spMkLst>
            <pc:docMk/>
            <pc:sldMk cId="1970935979" sldId="383"/>
            <ac:spMk id="3" creationId="{D663B3B1-90AE-357A-1F05-EF19084BA62A}"/>
          </ac:spMkLst>
        </pc:spChg>
        <pc:spChg chg="add mod">
          <ac:chgData name="Du Siyi" userId="fc0149548d3e3b09" providerId="LiveId" clId="{838CF860-DA08-C841-B382-24A11EC3D537}" dt="2022-10-16T01:36:57.516" v="20250" actId="1076"/>
          <ac:spMkLst>
            <pc:docMk/>
            <pc:sldMk cId="1970935979" sldId="383"/>
            <ac:spMk id="7" creationId="{97E5706C-18EE-58B6-7A56-0B19FBB4E497}"/>
          </ac:spMkLst>
        </pc:spChg>
        <pc:spChg chg="add del">
          <ac:chgData name="Du Siyi" userId="fc0149548d3e3b09" providerId="LiveId" clId="{838CF860-DA08-C841-B382-24A11EC3D537}" dt="2022-10-16T01:34:07.919" v="20166" actId="478"/>
          <ac:spMkLst>
            <pc:docMk/>
            <pc:sldMk cId="1970935979" sldId="383"/>
            <ac:spMk id="8" creationId="{D78D1012-AF0D-236B-2FD9-63C68F61087D}"/>
          </ac:spMkLst>
        </pc:spChg>
        <pc:spChg chg="add del mod">
          <ac:chgData name="Du Siyi" userId="fc0149548d3e3b09" providerId="LiveId" clId="{838CF860-DA08-C841-B382-24A11EC3D537}" dt="2022-10-16T01:34:09.205" v="20167" actId="478"/>
          <ac:spMkLst>
            <pc:docMk/>
            <pc:sldMk cId="1970935979" sldId="383"/>
            <ac:spMk id="9" creationId="{CF3094B6-98D3-00C1-4D21-7766CB36241D}"/>
          </ac:spMkLst>
        </pc:spChg>
        <pc:spChg chg="add mod">
          <ac:chgData name="Du Siyi" userId="fc0149548d3e3b09" providerId="LiveId" clId="{838CF860-DA08-C841-B382-24A11EC3D537}" dt="2022-10-16T01:36:40.638" v="20246" actId="1035"/>
          <ac:spMkLst>
            <pc:docMk/>
            <pc:sldMk cId="1970935979" sldId="383"/>
            <ac:spMk id="10" creationId="{68939FC3-39D0-9295-0B76-7B27590163CE}"/>
          </ac:spMkLst>
        </pc:spChg>
        <pc:spChg chg="add mod">
          <ac:chgData name="Du Siyi" userId="fc0149548d3e3b09" providerId="LiveId" clId="{838CF860-DA08-C841-B382-24A11EC3D537}" dt="2022-10-16T01:36:45.798" v="20248" actId="1076"/>
          <ac:spMkLst>
            <pc:docMk/>
            <pc:sldMk cId="1970935979" sldId="383"/>
            <ac:spMk id="11" creationId="{EA380FE9-1CB7-78AA-526C-A734C48F83F1}"/>
          </ac:spMkLst>
        </pc:spChg>
        <pc:spChg chg="add mod">
          <ac:chgData name="Du Siyi" userId="fc0149548d3e3b09" providerId="LiveId" clId="{838CF860-DA08-C841-B382-24A11EC3D537}" dt="2022-10-16T01:37:58.650" v="20254" actId="1076"/>
          <ac:spMkLst>
            <pc:docMk/>
            <pc:sldMk cId="1970935979" sldId="383"/>
            <ac:spMk id="12" creationId="{47D621C5-9080-F7FB-BF7F-F99335FEE5AD}"/>
          </ac:spMkLst>
        </pc:spChg>
        <pc:picChg chg="add del mod">
          <ac:chgData name="Du Siyi" userId="fc0149548d3e3b09" providerId="LiveId" clId="{838CF860-DA08-C841-B382-24A11EC3D537}" dt="2022-10-16T01:34:06.910" v="20165" actId="478"/>
          <ac:picMkLst>
            <pc:docMk/>
            <pc:sldMk cId="1970935979" sldId="383"/>
            <ac:picMk id="5" creationId="{7C133602-1CE7-3786-A428-B2CA6BF525B0}"/>
          </ac:picMkLst>
        </pc:picChg>
        <pc:picChg chg="add mod">
          <ac:chgData name="Du Siyi" userId="fc0149548d3e3b09" providerId="LiveId" clId="{838CF860-DA08-C841-B382-24A11EC3D537}" dt="2022-10-16T01:36:34.771" v="20241" actId="1076"/>
          <ac:picMkLst>
            <pc:docMk/>
            <pc:sldMk cId="1970935979" sldId="383"/>
            <ac:picMk id="6" creationId="{9E060168-37CF-2171-EEAE-55D10E33ED4C}"/>
          </ac:picMkLst>
        </pc:picChg>
        <pc:picChg chg="add mod">
          <ac:chgData name="Du Siyi" userId="fc0149548d3e3b09" providerId="LiveId" clId="{838CF860-DA08-C841-B382-24A11EC3D537}" dt="2022-10-16T05:05:44.817" v="21009"/>
          <ac:picMkLst>
            <pc:docMk/>
            <pc:sldMk cId="1970935979" sldId="383"/>
            <ac:picMk id="13" creationId="{77B624AD-5649-9CE8-456F-44E46B00945A}"/>
          </ac:picMkLst>
        </pc:picChg>
      </pc:sldChg>
      <pc:sldChg chg="new del">
        <pc:chgData name="Du Siyi" userId="fc0149548d3e3b09" providerId="LiveId" clId="{838CF860-DA08-C841-B382-24A11EC3D537}" dt="2022-10-10T18:37:51.676" v="8089" actId="2696"/>
        <pc:sldMkLst>
          <pc:docMk/>
          <pc:sldMk cId="3022686990" sldId="384"/>
        </pc:sldMkLst>
      </pc:sldChg>
      <pc:sldChg chg="addSp delSp modSp add mod modTransition modAnim modNotesTx">
        <pc:chgData name="Du Siyi" userId="fc0149548d3e3b09" providerId="LiveId" clId="{838CF860-DA08-C841-B382-24A11EC3D537}" dt="2022-10-16T05:05:44.817" v="21009"/>
        <pc:sldMkLst>
          <pc:docMk/>
          <pc:sldMk cId="1188891271" sldId="385"/>
        </pc:sldMkLst>
        <pc:spChg chg="del">
          <ac:chgData name="Du Siyi" userId="fc0149548d3e3b09" providerId="LiveId" clId="{838CF860-DA08-C841-B382-24A11EC3D537}" dt="2022-10-10T18:39:08.808" v="8179" actId="478"/>
          <ac:spMkLst>
            <pc:docMk/>
            <pc:sldMk cId="1188891271" sldId="385"/>
            <ac:spMk id="3" creationId="{817993CE-B67D-2208-C7F1-4A9EF0004703}"/>
          </ac:spMkLst>
        </pc:spChg>
        <pc:spChg chg="mod">
          <ac:chgData name="Du Siyi" userId="fc0149548d3e3b09" providerId="LiveId" clId="{838CF860-DA08-C841-B382-24A11EC3D537}" dt="2022-10-16T01:39:39.983" v="20285" actId="20577"/>
          <ac:spMkLst>
            <pc:docMk/>
            <pc:sldMk cId="1188891271" sldId="385"/>
            <ac:spMk id="6" creationId="{40B4DE5D-91E7-007E-65D1-0D5C899F2BC0}"/>
          </ac:spMkLst>
        </pc:spChg>
        <pc:spChg chg="add del mod">
          <ac:chgData name="Du Siyi" userId="fc0149548d3e3b09" providerId="LiveId" clId="{838CF860-DA08-C841-B382-24A11EC3D537}" dt="2022-10-10T18:39:11.575" v="8180" actId="478"/>
          <ac:spMkLst>
            <pc:docMk/>
            <pc:sldMk cId="1188891271" sldId="385"/>
            <ac:spMk id="7" creationId="{7528F9EC-AB57-A078-22AF-9E7A9DE46249}"/>
          </ac:spMkLst>
        </pc:spChg>
        <pc:spChg chg="add mod">
          <ac:chgData name="Du Siyi" userId="fc0149548d3e3b09" providerId="LiveId" clId="{838CF860-DA08-C841-B382-24A11EC3D537}" dt="2022-10-15T23:41:57.629" v="18965" actId="207"/>
          <ac:spMkLst>
            <pc:docMk/>
            <pc:sldMk cId="1188891271" sldId="385"/>
            <ac:spMk id="8" creationId="{5323C5DE-FA71-1C0D-6C47-9F99057C7041}"/>
          </ac:spMkLst>
        </pc:spChg>
        <pc:spChg chg="add">
          <ac:chgData name="Du Siyi" userId="fc0149548d3e3b09" providerId="LiveId" clId="{838CF860-DA08-C841-B382-24A11EC3D537}" dt="2022-10-11T22:49:12.143" v="17768" actId="11529"/>
          <ac:spMkLst>
            <pc:docMk/>
            <pc:sldMk cId="1188891271" sldId="385"/>
            <ac:spMk id="9" creationId="{99C526A0-FCD9-1256-1F66-163AD68CB113}"/>
          </ac:spMkLst>
        </pc:spChg>
        <pc:picChg chg="add mod">
          <ac:chgData name="Du Siyi" userId="fc0149548d3e3b09" providerId="LiveId" clId="{838CF860-DA08-C841-B382-24A11EC3D537}" dt="2022-10-16T05:05:44.817" v="21009"/>
          <ac:picMkLst>
            <pc:docMk/>
            <pc:sldMk cId="1188891271" sldId="385"/>
            <ac:picMk id="3" creationId="{8BB052AB-7D17-4BD0-4EF4-52240723CFC3}"/>
          </ac:picMkLst>
        </pc:picChg>
        <pc:picChg chg="mod">
          <ac:chgData name="Du Siyi" userId="fc0149548d3e3b09" providerId="LiveId" clId="{838CF860-DA08-C841-B382-24A11EC3D537}" dt="2022-10-10T18:45:07.859" v="8450" actId="1076"/>
          <ac:picMkLst>
            <pc:docMk/>
            <pc:sldMk cId="1188891271" sldId="385"/>
            <ac:picMk id="5" creationId="{09603032-535A-DCC5-5885-DAFD43FB21A4}"/>
          </ac:picMkLst>
        </pc:picChg>
      </pc:sldChg>
      <pc:sldChg chg="addSp delSp modSp add mod modTransition modAnim modNotesTx">
        <pc:chgData name="Du Siyi" userId="fc0149548d3e3b09" providerId="LiveId" clId="{838CF860-DA08-C841-B382-24A11EC3D537}" dt="2022-10-16T05:05:44.817" v="21009"/>
        <pc:sldMkLst>
          <pc:docMk/>
          <pc:sldMk cId="859517985" sldId="386"/>
        </pc:sldMkLst>
        <pc:spChg chg="mod">
          <ac:chgData name="Du Siyi" userId="fc0149548d3e3b09" providerId="LiveId" clId="{838CF860-DA08-C841-B382-24A11EC3D537}" dt="2022-10-16T02:50:08.691" v="20777" actId="20577"/>
          <ac:spMkLst>
            <pc:docMk/>
            <pc:sldMk cId="859517985" sldId="386"/>
            <ac:spMk id="6" creationId="{40B4DE5D-91E7-007E-65D1-0D5C899F2BC0}"/>
          </ac:spMkLst>
        </pc:spChg>
        <pc:spChg chg="add">
          <ac:chgData name="Du Siyi" userId="fc0149548d3e3b09" providerId="LiveId" clId="{838CF860-DA08-C841-B382-24A11EC3D537}" dt="2022-10-11T19:13:47.045" v="17291" actId="11529"/>
          <ac:spMkLst>
            <pc:docMk/>
            <pc:sldMk cId="859517985" sldId="386"/>
            <ac:spMk id="11" creationId="{401A6EBD-B08B-C492-DACA-7C1265CE03EC}"/>
          </ac:spMkLst>
        </pc:spChg>
        <pc:spChg chg="add mod">
          <ac:chgData name="Du Siyi" userId="fc0149548d3e3b09" providerId="LiveId" clId="{838CF860-DA08-C841-B382-24A11EC3D537}" dt="2022-10-11T19:13:59.661" v="17293" actId="14100"/>
          <ac:spMkLst>
            <pc:docMk/>
            <pc:sldMk cId="859517985" sldId="386"/>
            <ac:spMk id="12" creationId="{CF19A4C9-4B85-B822-0284-F72EB1E14DED}"/>
          </ac:spMkLst>
        </pc:spChg>
        <pc:spChg chg="add mod">
          <ac:chgData name="Du Siyi" userId="fc0149548d3e3b09" providerId="LiveId" clId="{838CF860-DA08-C841-B382-24A11EC3D537}" dt="2022-10-11T19:37:10.136" v="17306" actId="208"/>
          <ac:spMkLst>
            <pc:docMk/>
            <pc:sldMk cId="859517985" sldId="386"/>
            <ac:spMk id="13" creationId="{6C089E4D-91C6-73E6-F3FD-E35FD9423B9A}"/>
          </ac:spMkLst>
        </pc:spChg>
        <pc:spChg chg="add mod">
          <ac:chgData name="Du Siyi" userId="fc0149548d3e3b09" providerId="LiveId" clId="{838CF860-DA08-C841-B382-24A11EC3D537}" dt="2022-10-11T19:37:13.560" v="17307" actId="208"/>
          <ac:spMkLst>
            <pc:docMk/>
            <pc:sldMk cId="859517985" sldId="386"/>
            <ac:spMk id="14" creationId="{721F152D-D5FD-C89E-2036-9FFCC6797B6C}"/>
          </ac:spMkLst>
        </pc:spChg>
        <pc:picChg chg="add mod">
          <ac:chgData name="Du Siyi" userId="fc0149548d3e3b09" providerId="LiveId" clId="{838CF860-DA08-C841-B382-24A11EC3D537}" dt="2022-10-11T19:36:25.571" v="17297" actId="1076"/>
          <ac:picMkLst>
            <pc:docMk/>
            <pc:sldMk cId="859517985" sldId="386"/>
            <ac:picMk id="3" creationId="{158D534C-C210-992D-A8E6-4E4ABD332C62}"/>
          </ac:picMkLst>
        </pc:picChg>
        <pc:picChg chg="del mod">
          <ac:chgData name="Du Siyi" userId="fc0149548d3e3b09" providerId="LiveId" clId="{838CF860-DA08-C841-B382-24A11EC3D537}" dt="2022-10-10T18:43:58.139" v="8439" actId="478"/>
          <ac:picMkLst>
            <pc:docMk/>
            <pc:sldMk cId="859517985" sldId="386"/>
            <ac:picMk id="5" creationId="{09603032-535A-DCC5-5885-DAFD43FB21A4}"/>
          </ac:picMkLst>
        </pc:picChg>
        <pc:picChg chg="add mod">
          <ac:chgData name="Du Siyi" userId="fc0149548d3e3b09" providerId="LiveId" clId="{838CF860-DA08-C841-B382-24A11EC3D537}" dt="2022-10-16T05:05:44.817" v="21009"/>
          <ac:picMkLst>
            <pc:docMk/>
            <pc:sldMk cId="859517985" sldId="386"/>
            <ac:picMk id="5" creationId="{F5076BD5-0B10-C140-3B45-FC83388C01D7}"/>
          </ac:picMkLst>
        </pc:picChg>
        <pc:picChg chg="add mod">
          <ac:chgData name="Du Siyi" userId="fc0149548d3e3b09" providerId="LiveId" clId="{838CF860-DA08-C841-B382-24A11EC3D537}" dt="2022-10-10T19:04:25.792" v="8875" actId="1035"/>
          <ac:picMkLst>
            <pc:docMk/>
            <pc:sldMk cId="859517985" sldId="386"/>
            <ac:picMk id="7" creationId="{3A12C909-225A-BB5E-E844-DDE109AF0D10}"/>
          </ac:picMkLst>
        </pc:picChg>
        <pc:picChg chg="add del mod">
          <ac:chgData name="Du Siyi" userId="fc0149548d3e3b09" providerId="LiveId" clId="{838CF860-DA08-C841-B382-24A11EC3D537}" dt="2022-10-10T18:57:25.851" v="8710" actId="478"/>
          <ac:picMkLst>
            <pc:docMk/>
            <pc:sldMk cId="859517985" sldId="386"/>
            <ac:picMk id="8" creationId="{238A8790-8C8B-8E0A-F927-D28716907E87}"/>
          </ac:picMkLst>
        </pc:picChg>
        <pc:picChg chg="add mod">
          <ac:chgData name="Du Siyi" userId="fc0149548d3e3b09" providerId="LiveId" clId="{838CF860-DA08-C841-B382-24A11EC3D537}" dt="2022-10-10T19:05:06.757" v="8890" actId="1076"/>
          <ac:picMkLst>
            <pc:docMk/>
            <pc:sldMk cId="859517985" sldId="386"/>
            <ac:picMk id="9" creationId="{CD7B48A3-72C3-AE3A-F0AF-01F5C4D0634E}"/>
          </ac:picMkLst>
        </pc:picChg>
        <pc:picChg chg="add mod">
          <ac:chgData name="Du Siyi" userId="fc0149548d3e3b09" providerId="LiveId" clId="{838CF860-DA08-C841-B382-24A11EC3D537}" dt="2022-10-10T19:05:08.881" v="8891" actId="1076"/>
          <ac:picMkLst>
            <pc:docMk/>
            <pc:sldMk cId="859517985" sldId="386"/>
            <ac:picMk id="10" creationId="{53D97DA5-D6CE-F102-9BE1-64D7F9CB3E85}"/>
          </ac:picMkLst>
        </pc:picChg>
      </pc:sldChg>
      <pc:sldChg chg="addSp delSp modSp new mod modTransition modAnim modNotesTx">
        <pc:chgData name="Du Siyi" userId="fc0149548d3e3b09" providerId="LiveId" clId="{838CF860-DA08-C841-B382-24A11EC3D537}" dt="2022-10-16T05:05:44.817" v="21009"/>
        <pc:sldMkLst>
          <pc:docMk/>
          <pc:sldMk cId="4162420740" sldId="387"/>
        </pc:sldMkLst>
        <pc:spChg chg="mod">
          <ac:chgData name="Du Siyi" userId="fc0149548d3e3b09" providerId="LiveId" clId="{838CF860-DA08-C841-B382-24A11EC3D537}" dt="2022-10-10T19:11:39.826" v="8981"/>
          <ac:spMkLst>
            <pc:docMk/>
            <pc:sldMk cId="4162420740" sldId="387"/>
            <ac:spMk id="2" creationId="{A9FACF85-EFE0-645B-F131-E9F86BC21312}"/>
          </ac:spMkLst>
        </pc:spChg>
        <pc:spChg chg="mod">
          <ac:chgData name="Du Siyi" userId="fc0149548d3e3b09" providerId="LiveId" clId="{838CF860-DA08-C841-B382-24A11EC3D537}" dt="2022-10-16T02:49:02.433" v="20771" actId="20577"/>
          <ac:spMkLst>
            <pc:docMk/>
            <pc:sldMk cId="4162420740" sldId="387"/>
            <ac:spMk id="3" creationId="{2B10226A-CB7E-9BC5-976C-7C25ACDFE3EE}"/>
          </ac:spMkLst>
        </pc:spChg>
        <pc:spChg chg="add del">
          <ac:chgData name="Du Siyi" userId="fc0149548d3e3b09" providerId="LiveId" clId="{838CF860-DA08-C841-B382-24A11EC3D537}" dt="2022-10-11T17:15:04.404" v="15982" actId="22"/>
          <ac:spMkLst>
            <pc:docMk/>
            <pc:sldMk cId="4162420740" sldId="387"/>
            <ac:spMk id="7" creationId="{F8087BFA-C164-5AC7-7E22-7F57EFC7F3A1}"/>
          </ac:spMkLst>
        </pc:spChg>
        <pc:spChg chg="add">
          <ac:chgData name="Du Siyi" userId="fc0149548d3e3b09" providerId="LiveId" clId="{838CF860-DA08-C841-B382-24A11EC3D537}" dt="2022-10-11T19:40:25.562" v="17319" actId="11529"/>
          <ac:spMkLst>
            <pc:docMk/>
            <pc:sldMk cId="4162420740" sldId="387"/>
            <ac:spMk id="8" creationId="{54F03886-64E3-C9E8-A04E-45472E591980}"/>
          </ac:spMkLst>
        </pc:spChg>
        <pc:spChg chg="add">
          <ac:chgData name="Du Siyi" userId="fc0149548d3e3b09" providerId="LiveId" clId="{838CF860-DA08-C841-B382-24A11EC3D537}" dt="2022-10-11T19:40:35.513" v="17320" actId="11529"/>
          <ac:spMkLst>
            <pc:docMk/>
            <pc:sldMk cId="4162420740" sldId="387"/>
            <ac:spMk id="9" creationId="{BD8F02D0-D0C7-D97A-132F-65FEE9EFE9A1}"/>
          </ac:spMkLst>
        </pc:spChg>
        <pc:spChg chg="add mod">
          <ac:chgData name="Du Siyi" userId="fc0149548d3e3b09" providerId="LiveId" clId="{838CF860-DA08-C841-B382-24A11EC3D537}" dt="2022-10-11T19:40:47.664" v="17322" actId="1076"/>
          <ac:spMkLst>
            <pc:docMk/>
            <pc:sldMk cId="4162420740" sldId="387"/>
            <ac:spMk id="10" creationId="{78FA4F2A-09CE-324E-A342-0FE0D9E0A30C}"/>
          </ac:spMkLst>
        </pc:spChg>
        <pc:spChg chg="add del">
          <ac:chgData name="Du Siyi" userId="fc0149548d3e3b09" providerId="LiveId" clId="{838CF860-DA08-C841-B382-24A11EC3D537}" dt="2022-10-11T19:41:20.445" v="17326" actId="478"/>
          <ac:spMkLst>
            <pc:docMk/>
            <pc:sldMk cId="4162420740" sldId="387"/>
            <ac:spMk id="11" creationId="{ECE032D3-438E-1AB1-E47B-AC6FD1180A91}"/>
          </ac:spMkLst>
        </pc:spChg>
        <pc:spChg chg="add mod">
          <ac:chgData name="Du Siyi" userId="fc0149548d3e3b09" providerId="LiveId" clId="{838CF860-DA08-C841-B382-24A11EC3D537}" dt="2022-10-11T22:45:49.767" v="17720" actId="208"/>
          <ac:spMkLst>
            <pc:docMk/>
            <pc:sldMk cId="4162420740" sldId="387"/>
            <ac:spMk id="12" creationId="{D9D71D9B-529B-2E74-8342-BA8D566F9C0D}"/>
          </ac:spMkLst>
        </pc:spChg>
        <pc:spChg chg="add mod">
          <ac:chgData name="Du Siyi" userId="fc0149548d3e3b09" providerId="LiveId" clId="{838CF860-DA08-C841-B382-24A11EC3D537}" dt="2022-10-11T22:46:12.638" v="17725" actId="208"/>
          <ac:spMkLst>
            <pc:docMk/>
            <pc:sldMk cId="4162420740" sldId="387"/>
            <ac:spMk id="13" creationId="{54F03886-64E3-C9E8-A04E-45472E591980}"/>
          </ac:spMkLst>
        </pc:spChg>
        <pc:spChg chg="add mod">
          <ac:chgData name="Du Siyi" userId="fc0149548d3e3b09" providerId="LiveId" clId="{838CF860-DA08-C841-B382-24A11EC3D537}" dt="2022-10-11T22:46:19.095" v="17726" actId="208"/>
          <ac:spMkLst>
            <pc:docMk/>
            <pc:sldMk cId="4162420740" sldId="387"/>
            <ac:spMk id="14" creationId="{54F03886-64E3-C9E8-A04E-45472E591980}"/>
          </ac:spMkLst>
        </pc:spChg>
        <pc:picChg chg="add mod">
          <ac:chgData name="Du Siyi" userId="fc0149548d3e3b09" providerId="LiveId" clId="{838CF860-DA08-C841-B382-24A11EC3D537}" dt="2022-10-10T19:25:48.344" v="9119" actId="14100"/>
          <ac:picMkLst>
            <pc:docMk/>
            <pc:sldMk cId="4162420740" sldId="387"/>
            <ac:picMk id="5" creationId="{8BF6FF57-7110-9C03-7ED9-2721F9439D36}"/>
          </ac:picMkLst>
        </pc:picChg>
        <pc:picChg chg="add mod">
          <ac:chgData name="Du Siyi" userId="fc0149548d3e3b09" providerId="LiveId" clId="{838CF860-DA08-C841-B382-24A11EC3D537}" dt="2022-10-16T05:05:44.817" v="21009"/>
          <ac:picMkLst>
            <pc:docMk/>
            <pc:sldMk cId="4162420740" sldId="387"/>
            <ac:picMk id="6" creationId="{D8B33B02-98BF-7127-10EF-485BB4FD590E}"/>
          </ac:picMkLst>
        </pc:picChg>
      </pc:sldChg>
      <pc:sldChg chg="modSp new del mod ord modTransition modAnim modNotesTx">
        <pc:chgData name="Du Siyi" userId="fc0149548d3e3b09" providerId="LiveId" clId="{838CF860-DA08-C841-B382-24A11EC3D537}" dt="2022-10-16T05:58:59.002" v="21126" actId="2696"/>
        <pc:sldMkLst>
          <pc:docMk/>
          <pc:sldMk cId="3054750191" sldId="388"/>
        </pc:sldMkLst>
        <pc:spChg chg="mod">
          <ac:chgData name="Du Siyi" userId="fc0149548d3e3b09" providerId="LiveId" clId="{838CF860-DA08-C841-B382-24A11EC3D537}" dt="2022-10-10T19:32:56.938" v="9272" actId="20577"/>
          <ac:spMkLst>
            <pc:docMk/>
            <pc:sldMk cId="3054750191" sldId="388"/>
            <ac:spMk id="2" creationId="{A5BFB75B-D45D-E1B4-99AA-C095121E83A9}"/>
          </ac:spMkLst>
        </pc:spChg>
        <pc:spChg chg="mod">
          <ac:chgData name="Du Siyi" userId="fc0149548d3e3b09" providerId="LiveId" clId="{838CF860-DA08-C841-B382-24A11EC3D537}" dt="2022-10-12T06:50:05.835" v="18064" actId="12"/>
          <ac:spMkLst>
            <pc:docMk/>
            <pc:sldMk cId="3054750191" sldId="388"/>
            <ac:spMk id="3" creationId="{F342E975-3187-B815-3507-66299F159FC4}"/>
          </ac:spMkLst>
        </pc:spChg>
      </pc:sldChg>
      <pc:sldChg chg="modSp new del mod modTransition">
        <pc:chgData name="Du Siyi" userId="fc0149548d3e3b09" providerId="LiveId" clId="{838CF860-DA08-C841-B382-24A11EC3D537}" dt="2022-10-16T05:59:02.489" v="21128" actId="2696"/>
        <pc:sldMkLst>
          <pc:docMk/>
          <pc:sldMk cId="1553065932" sldId="389"/>
        </pc:sldMkLst>
        <pc:spChg chg="mod">
          <ac:chgData name="Du Siyi" userId="fc0149548d3e3b09" providerId="LiveId" clId="{838CF860-DA08-C841-B382-24A11EC3D537}" dt="2022-10-10T19:33:06.953" v="9295" actId="20577"/>
          <ac:spMkLst>
            <pc:docMk/>
            <pc:sldMk cId="1553065932" sldId="389"/>
            <ac:spMk id="2" creationId="{AE2D8C35-AB25-D991-8B81-CD2486E9B2B2}"/>
          </ac:spMkLst>
        </pc:spChg>
        <pc:spChg chg="mod">
          <ac:chgData name="Du Siyi" userId="fc0149548d3e3b09" providerId="LiveId" clId="{838CF860-DA08-C841-B382-24A11EC3D537}" dt="2022-10-10T19:48:31.882" v="9753" actId="20577"/>
          <ac:spMkLst>
            <pc:docMk/>
            <pc:sldMk cId="1553065932" sldId="389"/>
            <ac:spMk id="3" creationId="{0399AEEF-4628-3CFC-D63C-0A8C0ED69944}"/>
          </ac:spMkLst>
        </pc:spChg>
      </pc:sldChg>
      <pc:sldChg chg="delSp add del mod">
        <pc:chgData name="Du Siyi" userId="fc0149548d3e3b09" providerId="LiveId" clId="{838CF860-DA08-C841-B382-24A11EC3D537}" dt="2022-10-11T00:17:48.300" v="11723" actId="2696"/>
        <pc:sldMkLst>
          <pc:docMk/>
          <pc:sldMk cId="2063471717" sldId="390"/>
        </pc:sldMkLst>
        <pc:picChg chg="del">
          <ac:chgData name="Du Siyi" userId="fc0149548d3e3b09" providerId="LiveId" clId="{838CF860-DA08-C841-B382-24A11EC3D537}" dt="2022-10-11T00:04:48.458" v="11652" actId="478"/>
          <ac:picMkLst>
            <pc:docMk/>
            <pc:sldMk cId="2063471717" sldId="390"/>
            <ac:picMk id="5" creationId="{1064E96E-25A0-DC95-6677-136002B18DEE}"/>
          </ac:picMkLst>
        </pc:picChg>
        <pc:picChg chg="del">
          <ac:chgData name="Du Siyi" userId="fc0149548d3e3b09" providerId="LiveId" clId="{838CF860-DA08-C841-B382-24A11EC3D537}" dt="2022-10-11T00:04:49.026" v="11653" actId="478"/>
          <ac:picMkLst>
            <pc:docMk/>
            <pc:sldMk cId="2063471717" sldId="390"/>
            <ac:picMk id="6" creationId="{90BDA5C8-BAC9-470E-BCE7-E507CEF5EA90}"/>
          </ac:picMkLst>
        </pc:picChg>
      </pc:sldChg>
      <pc:sldChg chg="add del ord">
        <pc:chgData name="Du Siyi" userId="fc0149548d3e3b09" providerId="LiveId" clId="{838CF860-DA08-C841-B382-24A11EC3D537}" dt="2022-10-11T01:46:24.412" v="13071" actId="2696"/>
        <pc:sldMkLst>
          <pc:docMk/>
          <pc:sldMk cId="356143760" sldId="391"/>
        </pc:sldMkLst>
      </pc:sldChg>
      <pc:sldChg chg="addSp modSp add mod modTransition modAnim modNotesTx">
        <pc:chgData name="Du Siyi" userId="fc0149548d3e3b09" providerId="LiveId" clId="{838CF860-DA08-C841-B382-24A11EC3D537}" dt="2022-10-16T05:05:44.817" v="21009"/>
        <pc:sldMkLst>
          <pc:docMk/>
          <pc:sldMk cId="444864943" sldId="392"/>
        </pc:sldMkLst>
        <pc:spChg chg="mod">
          <ac:chgData name="Du Siyi" userId="fc0149548d3e3b09" providerId="LiveId" clId="{838CF860-DA08-C841-B382-24A11EC3D537}" dt="2022-10-16T03:01:01.559" v="20892" actId="2710"/>
          <ac:spMkLst>
            <pc:docMk/>
            <pc:sldMk cId="444864943" sldId="392"/>
            <ac:spMk id="3" creationId="{F6F11CAA-2B5E-4D65-D0CB-4D5B111F5A1C}"/>
          </ac:spMkLst>
        </pc:spChg>
        <pc:spChg chg="add mod">
          <ac:chgData name="Du Siyi" userId="fc0149548d3e3b09" providerId="LiveId" clId="{838CF860-DA08-C841-B382-24A11EC3D537}" dt="2022-10-16T00:56:32.408" v="19461" actId="20577"/>
          <ac:spMkLst>
            <pc:docMk/>
            <pc:sldMk cId="444864943" sldId="392"/>
            <ac:spMk id="5" creationId="{C93AA9AC-201C-109E-7955-57CDD7A3247E}"/>
          </ac:spMkLst>
        </pc:spChg>
        <pc:spChg chg="add mod">
          <ac:chgData name="Du Siyi" userId="fc0149548d3e3b09" providerId="LiveId" clId="{838CF860-DA08-C841-B382-24A11EC3D537}" dt="2022-10-16T02:22:38.106" v="20673" actId="1038"/>
          <ac:spMkLst>
            <pc:docMk/>
            <pc:sldMk cId="444864943" sldId="392"/>
            <ac:spMk id="6" creationId="{9927059A-43E8-690B-5FAC-2C892BFFD9FF}"/>
          </ac:spMkLst>
        </pc:spChg>
        <pc:spChg chg="add mod">
          <ac:chgData name="Du Siyi" userId="fc0149548d3e3b09" providerId="LiveId" clId="{838CF860-DA08-C841-B382-24A11EC3D537}" dt="2022-10-16T02:23:11.222" v="20684" actId="1037"/>
          <ac:spMkLst>
            <pc:docMk/>
            <pc:sldMk cId="444864943" sldId="392"/>
            <ac:spMk id="7" creationId="{B65740FF-5B70-6ABB-0920-9A2A4824A188}"/>
          </ac:spMkLst>
        </pc:spChg>
        <pc:spChg chg="add mod">
          <ac:chgData name="Du Siyi" userId="fc0149548d3e3b09" providerId="LiveId" clId="{838CF860-DA08-C841-B382-24A11EC3D537}" dt="2022-10-16T02:22:41.332" v="20674" actId="1076"/>
          <ac:spMkLst>
            <pc:docMk/>
            <pc:sldMk cId="444864943" sldId="392"/>
            <ac:spMk id="9" creationId="{F6B3F924-9D43-AF6D-360E-E3F08424EF9F}"/>
          </ac:spMkLst>
        </pc:spChg>
        <pc:spChg chg="add mod">
          <ac:chgData name="Du Siyi" userId="fc0149548d3e3b09" providerId="LiveId" clId="{838CF860-DA08-C841-B382-24A11EC3D537}" dt="2022-10-16T02:23:11.222" v="20684" actId="1037"/>
          <ac:spMkLst>
            <pc:docMk/>
            <pc:sldMk cId="444864943" sldId="392"/>
            <ac:spMk id="10" creationId="{B1F2E6F2-90BF-6BDD-CAE0-6B72AA33A447}"/>
          </ac:spMkLst>
        </pc:spChg>
        <pc:picChg chg="mod">
          <ac:chgData name="Du Siyi" userId="fc0149548d3e3b09" providerId="LiveId" clId="{838CF860-DA08-C841-B382-24A11EC3D537}" dt="2022-10-16T02:23:11.222" v="20684" actId="1037"/>
          <ac:picMkLst>
            <pc:docMk/>
            <pc:sldMk cId="444864943" sldId="392"/>
            <ac:picMk id="8" creationId="{DAB3890A-44C9-C9D2-A921-A02A03ABE165}"/>
          </ac:picMkLst>
        </pc:picChg>
        <pc:picChg chg="add mod">
          <ac:chgData name="Du Siyi" userId="fc0149548d3e3b09" providerId="LiveId" clId="{838CF860-DA08-C841-B382-24A11EC3D537}" dt="2022-10-16T05:05:44.817" v="21009"/>
          <ac:picMkLst>
            <pc:docMk/>
            <pc:sldMk cId="444864943" sldId="392"/>
            <ac:picMk id="11" creationId="{C9B79C76-4EB2-6023-5327-E09DBB7AE545}"/>
          </ac:picMkLst>
        </pc:picChg>
        <pc:picChg chg="mod">
          <ac:chgData name="Du Siyi" userId="fc0149548d3e3b09" providerId="LiveId" clId="{838CF860-DA08-C841-B382-24A11EC3D537}" dt="2022-10-16T02:22:33.976" v="20667" actId="1076"/>
          <ac:picMkLst>
            <pc:docMk/>
            <pc:sldMk cId="444864943" sldId="392"/>
            <ac:picMk id="1028" creationId="{09B62860-6A63-DF9D-8632-395C6EA159CD}"/>
          </ac:picMkLst>
        </pc:picChg>
      </pc:sldChg>
      <pc:sldChg chg="new del">
        <pc:chgData name="Du Siyi" userId="fc0149548d3e3b09" providerId="LiveId" clId="{838CF860-DA08-C841-B382-24A11EC3D537}" dt="2022-10-14T17:59:46.372" v="18068" actId="2696"/>
        <pc:sldMkLst>
          <pc:docMk/>
          <pc:sldMk cId="17434305" sldId="393"/>
        </pc:sldMkLst>
      </pc:sldChg>
      <pc:sldChg chg="add del">
        <pc:chgData name="Du Siyi" userId="fc0149548d3e3b09" providerId="LiveId" clId="{838CF860-DA08-C841-B382-24A11EC3D537}" dt="2022-10-14T18:27:03.428" v="18487" actId="2696"/>
        <pc:sldMkLst>
          <pc:docMk/>
          <pc:sldMk cId="2133356305" sldId="393"/>
        </pc:sldMkLst>
      </pc:sldChg>
      <pc:sldChg chg="new del">
        <pc:chgData name="Du Siyi" userId="fc0149548d3e3b09" providerId="LiveId" clId="{838CF860-DA08-C841-B382-24A11EC3D537}" dt="2022-10-14T18:00:49.826" v="18077" actId="2696"/>
        <pc:sldMkLst>
          <pc:docMk/>
          <pc:sldMk cId="14180381" sldId="394"/>
        </pc:sldMkLst>
      </pc:sldChg>
      <pc:sldChg chg="new del">
        <pc:chgData name="Du Siyi" userId="fc0149548d3e3b09" providerId="LiveId" clId="{838CF860-DA08-C841-B382-24A11EC3D537}" dt="2022-10-14T17:59:45.329" v="18067" actId="2696"/>
        <pc:sldMkLst>
          <pc:docMk/>
          <pc:sldMk cId="3021703901" sldId="394"/>
        </pc:sldMkLst>
      </pc:sldChg>
      <pc:sldChg chg="addSp delSp modSp new del mod">
        <pc:chgData name="Du Siyi" userId="fc0149548d3e3b09" providerId="LiveId" clId="{838CF860-DA08-C841-B382-24A11EC3D537}" dt="2022-10-14T18:27:01.147" v="18486" actId="2696"/>
        <pc:sldMkLst>
          <pc:docMk/>
          <pc:sldMk cId="4141840141" sldId="395"/>
        </pc:sldMkLst>
        <pc:spChg chg="del">
          <ac:chgData name="Du Siyi" userId="fc0149548d3e3b09" providerId="LiveId" clId="{838CF860-DA08-C841-B382-24A11EC3D537}" dt="2022-10-14T18:00:53.040" v="18078" actId="478"/>
          <ac:spMkLst>
            <pc:docMk/>
            <pc:sldMk cId="4141840141" sldId="395"/>
            <ac:spMk id="2" creationId="{EACB4B98-1FA1-8AE9-D206-0528A8B9FE03}"/>
          </ac:spMkLst>
        </pc:spChg>
        <pc:spChg chg="del">
          <ac:chgData name="Du Siyi" userId="fc0149548d3e3b09" providerId="LiveId" clId="{838CF860-DA08-C841-B382-24A11EC3D537}" dt="2022-10-14T18:00:53.040" v="18078" actId="478"/>
          <ac:spMkLst>
            <pc:docMk/>
            <pc:sldMk cId="4141840141" sldId="395"/>
            <ac:spMk id="3" creationId="{3FA0E12E-3B1D-24FA-3CFE-EC0152817430}"/>
          </ac:spMkLst>
        </pc:spChg>
        <pc:spChg chg="add mod">
          <ac:chgData name="Du Siyi" userId="fc0149548d3e3b09" providerId="LiveId" clId="{838CF860-DA08-C841-B382-24A11EC3D537}" dt="2022-10-14T18:12:43.307" v="18249" actId="1076"/>
          <ac:spMkLst>
            <pc:docMk/>
            <pc:sldMk cId="4141840141" sldId="395"/>
            <ac:spMk id="5" creationId="{81F5B73D-7718-AEE9-5F84-17B1CBB78321}"/>
          </ac:spMkLst>
        </pc:spChg>
        <pc:spChg chg="add mod">
          <ac:chgData name="Du Siyi" userId="fc0149548d3e3b09" providerId="LiveId" clId="{838CF860-DA08-C841-B382-24A11EC3D537}" dt="2022-10-14T18:12:46.718" v="18250" actId="1076"/>
          <ac:spMkLst>
            <pc:docMk/>
            <pc:sldMk cId="4141840141" sldId="395"/>
            <ac:spMk id="8" creationId="{8BDA2A91-0E3A-505B-03A9-26B845396445}"/>
          </ac:spMkLst>
        </pc:spChg>
        <pc:spChg chg="add mod">
          <ac:chgData name="Du Siyi" userId="fc0149548d3e3b09" providerId="LiveId" clId="{838CF860-DA08-C841-B382-24A11EC3D537}" dt="2022-10-14T18:23:13.016" v="18434" actId="1035"/>
          <ac:spMkLst>
            <pc:docMk/>
            <pc:sldMk cId="4141840141" sldId="395"/>
            <ac:spMk id="15" creationId="{0E5348E6-A494-FB62-8B66-4DC6FBAEE111}"/>
          </ac:spMkLst>
        </pc:spChg>
        <pc:spChg chg="add mod">
          <ac:chgData name="Du Siyi" userId="fc0149548d3e3b09" providerId="LiveId" clId="{838CF860-DA08-C841-B382-24A11EC3D537}" dt="2022-10-14T18:22:50.674" v="18422" actId="1036"/>
          <ac:spMkLst>
            <pc:docMk/>
            <pc:sldMk cId="4141840141" sldId="395"/>
            <ac:spMk id="16" creationId="{074E6EB8-8974-9E3F-EF39-34AF35CFC0EB}"/>
          </ac:spMkLst>
        </pc:spChg>
        <pc:spChg chg="add mod">
          <ac:chgData name="Du Siyi" userId="fc0149548d3e3b09" providerId="LiveId" clId="{838CF860-DA08-C841-B382-24A11EC3D537}" dt="2022-10-14T18:23:13.016" v="18434" actId="1035"/>
          <ac:spMkLst>
            <pc:docMk/>
            <pc:sldMk cId="4141840141" sldId="395"/>
            <ac:spMk id="18" creationId="{3E8A2B04-1BA2-B58B-7264-4E6E7D7F3695}"/>
          </ac:spMkLst>
        </pc:spChg>
        <pc:spChg chg="add mod">
          <ac:chgData name="Du Siyi" userId="fc0149548d3e3b09" providerId="LiveId" clId="{838CF860-DA08-C841-B382-24A11EC3D537}" dt="2022-10-14T18:22:50.674" v="18422" actId="1036"/>
          <ac:spMkLst>
            <pc:docMk/>
            <pc:sldMk cId="4141840141" sldId="395"/>
            <ac:spMk id="20" creationId="{7C2CA413-40EB-EA70-BED0-D6FD4E4AB4A9}"/>
          </ac:spMkLst>
        </pc:spChg>
        <pc:spChg chg="add mod">
          <ac:chgData name="Du Siyi" userId="fc0149548d3e3b09" providerId="LiveId" clId="{838CF860-DA08-C841-B382-24A11EC3D537}" dt="2022-10-14T18:23:13.016" v="18434" actId="1035"/>
          <ac:spMkLst>
            <pc:docMk/>
            <pc:sldMk cId="4141840141" sldId="395"/>
            <ac:spMk id="21" creationId="{CF812F3C-B674-0DCF-F73C-7B5226F549E6}"/>
          </ac:spMkLst>
        </pc:spChg>
        <pc:spChg chg="add del mod">
          <ac:chgData name="Du Siyi" userId="fc0149548d3e3b09" providerId="LiveId" clId="{838CF860-DA08-C841-B382-24A11EC3D537}" dt="2022-10-14T18:17:34.114" v="18313" actId="478"/>
          <ac:spMkLst>
            <pc:docMk/>
            <pc:sldMk cId="4141840141" sldId="395"/>
            <ac:spMk id="22" creationId="{74EC3F59-8BE2-AE8D-55CE-432A55B6226B}"/>
          </ac:spMkLst>
        </pc:spChg>
        <pc:spChg chg="add mod">
          <ac:chgData name="Du Siyi" userId="fc0149548d3e3b09" providerId="LiveId" clId="{838CF860-DA08-C841-B382-24A11EC3D537}" dt="2022-10-14T18:22:50.674" v="18422" actId="1036"/>
          <ac:spMkLst>
            <pc:docMk/>
            <pc:sldMk cId="4141840141" sldId="395"/>
            <ac:spMk id="23" creationId="{D49076FE-F430-8274-AFFB-F3D3019EBD35}"/>
          </ac:spMkLst>
        </pc:spChg>
        <pc:spChg chg="add mod">
          <ac:chgData name="Du Siyi" userId="fc0149548d3e3b09" providerId="LiveId" clId="{838CF860-DA08-C841-B382-24A11EC3D537}" dt="2022-10-14T18:23:13.016" v="18434" actId="1035"/>
          <ac:spMkLst>
            <pc:docMk/>
            <pc:sldMk cId="4141840141" sldId="395"/>
            <ac:spMk id="24" creationId="{CF812F3C-B674-0DCF-F73C-7B5226F549E6}"/>
          </ac:spMkLst>
        </pc:spChg>
        <pc:spChg chg="add mod">
          <ac:chgData name="Du Siyi" userId="fc0149548d3e3b09" providerId="LiveId" clId="{838CF860-DA08-C841-B382-24A11EC3D537}" dt="2022-10-14T18:22:50.674" v="18422" actId="1036"/>
          <ac:spMkLst>
            <pc:docMk/>
            <pc:sldMk cId="4141840141" sldId="395"/>
            <ac:spMk id="25" creationId="{071E3AAD-CC7B-EA9A-A7CC-68C76012EC80}"/>
          </ac:spMkLst>
        </pc:spChg>
        <pc:spChg chg="add mod">
          <ac:chgData name="Du Siyi" userId="fc0149548d3e3b09" providerId="LiveId" clId="{838CF860-DA08-C841-B382-24A11EC3D537}" dt="2022-10-14T18:22:58.065" v="18423" actId="1076"/>
          <ac:spMkLst>
            <pc:docMk/>
            <pc:sldMk cId="4141840141" sldId="395"/>
            <ac:spMk id="26" creationId="{5B6936E5-D466-9993-A05B-2377DB6C8EC3}"/>
          </ac:spMkLst>
        </pc:spChg>
        <pc:spChg chg="add mod">
          <ac:chgData name="Du Siyi" userId="fc0149548d3e3b09" providerId="LiveId" clId="{838CF860-DA08-C841-B382-24A11EC3D537}" dt="2022-10-14T18:23:58.107" v="18444" actId="1076"/>
          <ac:spMkLst>
            <pc:docMk/>
            <pc:sldMk cId="4141840141" sldId="395"/>
            <ac:spMk id="27" creationId="{C3BED8A8-653E-73AA-C852-2361B8DCAB3B}"/>
          </ac:spMkLst>
        </pc:spChg>
        <pc:spChg chg="add mod">
          <ac:chgData name="Du Siyi" userId="fc0149548d3e3b09" providerId="LiveId" clId="{838CF860-DA08-C841-B382-24A11EC3D537}" dt="2022-10-14T18:24:20.620" v="18446" actId="1076"/>
          <ac:spMkLst>
            <pc:docMk/>
            <pc:sldMk cId="4141840141" sldId="395"/>
            <ac:spMk id="28" creationId="{1E4BA135-AF6D-F368-32EB-DB1E0EA8CFAF}"/>
          </ac:spMkLst>
        </pc:spChg>
        <pc:spChg chg="add mod">
          <ac:chgData name="Du Siyi" userId="fc0149548d3e3b09" providerId="LiveId" clId="{838CF860-DA08-C841-B382-24A11EC3D537}" dt="2022-10-14T18:23:33.134" v="18437" actId="688"/>
          <ac:spMkLst>
            <pc:docMk/>
            <pc:sldMk cId="4141840141" sldId="395"/>
            <ac:spMk id="29" creationId="{D84B9E9A-7119-C13F-3DFD-0E894679DCCC}"/>
          </ac:spMkLst>
        </pc:spChg>
        <pc:graphicFrameChg chg="add del mod modGraphic">
          <ac:chgData name="Du Siyi" userId="fc0149548d3e3b09" providerId="LiveId" clId="{838CF860-DA08-C841-B382-24A11EC3D537}" dt="2022-10-14T18:06:06.820" v="18146" actId="478"/>
          <ac:graphicFrameMkLst>
            <pc:docMk/>
            <pc:sldMk cId="4141840141" sldId="395"/>
            <ac:graphicFrameMk id="4" creationId="{A10D71F3-4917-DAEF-CE06-3C5AAD3270DB}"/>
          </ac:graphicFrameMkLst>
        </pc:graphicFrameChg>
        <pc:graphicFrameChg chg="add del modGraphic">
          <ac:chgData name="Du Siyi" userId="fc0149548d3e3b09" providerId="LiveId" clId="{838CF860-DA08-C841-B382-24A11EC3D537}" dt="2022-10-14T18:09:10.704" v="18205" actId="1032"/>
          <ac:graphicFrameMkLst>
            <pc:docMk/>
            <pc:sldMk cId="4141840141" sldId="395"/>
            <ac:graphicFrameMk id="9" creationId="{40BFB16A-1A94-626E-9504-49DA2A3CF85C}"/>
          </ac:graphicFrameMkLst>
        </pc:graphicFrameChg>
        <pc:graphicFrameChg chg="add del modGraphic">
          <ac:chgData name="Du Siyi" userId="fc0149548d3e3b09" providerId="LiveId" clId="{838CF860-DA08-C841-B382-24A11EC3D537}" dt="2022-10-14T18:09:40.195" v="18207" actId="1032"/>
          <ac:graphicFrameMkLst>
            <pc:docMk/>
            <pc:sldMk cId="4141840141" sldId="395"/>
            <ac:graphicFrameMk id="10" creationId="{01B3D745-C1B6-3921-F17D-D53E0E16FAD6}"/>
          </ac:graphicFrameMkLst>
        </pc:graphicFrameChg>
        <pc:graphicFrameChg chg="add del modGraphic">
          <ac:chgData name="Du Siyi" userId="fc0149548d3e3b09" providerId="LiveId" clId="{838CF860-DA08-C841-B382-24A11EC3D537}" dt="2022-10-14T18:09:57.028" v="18209" actId="1032"/>
          <ac:graphicFrameMkLst>
            <pc:docMk/>
            <pc:sldMk cId="4141840141" sldId="395"/>
            <ac:graphicFrameMk id="11" creationId="{792A4EE4-DEB8-79A2-A838-634F92CDF504}"/>
          </ac:graphicFrameMkLst>
        </pc:graphicFrameChg>
        <pc:graphicFrameChg chg="add del mod modGraphic">
          <ac:chgData name="Du Siyi" userId="fc0149548d3e3b09" providerId="LiveId" clId="{838CF860-DA08-C841-B382-24A11EC3D537}" dt="2022-10-14T18:10:33.565" v="18212" actId="478"/>
          <ac:graphicFrameMkLst>
            <pc:docMk/>
            <pc:sldMk cId="4141840141" sldId="395"/>
            <ac:graphicFrameMk id="12" creationId="{7C627165-F4A8-BAD7-5C48-18753A88B86A}"/>
          </ac:graphicFrameMkLst>
        </pc:graphicFrameChg>
        <pc:picChg chg="add del mod">
          <ac:chgData name="Du Siyi" userId="fc0149548d3e3b09" providerId="LiveId" clId="{838CF860-DA08-C841-B382-24A11EC3D537}" dt="2022-10-14T18:06:57.211" v="18155" actId="478"/>
          <ac:picMkLst>
            <pc:docMk/>
            <pc:sldMk cId="4141840141" sldId="395"/>
            <ac:picMk id="7" creationId="{D6146E09-9658-431F-D90A-85BF6F5C76B4}"/>
          </ac:picMkLst>
        </pc:picChg>
        <pc:cxnChg chg="add del mod">
          <ac:chgData name="Du Siyi" userId="fc0149548d3e3b09" providerId="LiveId" clId="{838CF860-DA08-C841-B382-24A11EC3D537}" dt="2022-10-14T18:10:57.859" v="18216" actId="478"/>
          <ac:cxnSpMkLst>
            <pc:docMk/>
            <pc:sldMk cId="4141840141" sldId="395"/>
            <ac:cxnSpMk id="14" creationId="{CDEBC2E5-6BA3-DB00-1327-ACC22CA78B89}"/>
          </ac:cxnSpMkLst>
        </pc:cxnChg>
      </pc:sldChg>
      <pc:sldChg chg="addSp delSp modSp add mod modTransition modAnim modNotesTx">
        <pc:chgData name="Du Siyi" userId="fc0149548d3e3b09" providerId="LiveId" clId="{838CF860-DA08-C841-B382-24A11EC3D537}" dt="2022-10-16T05:05:44.817" v="21009"/>
        <pc:sldMkLst>
          <pc:docMk/>
          <pc:sldMk cId="2022451791" sldId="396"/>
        </pc:sldMkLst>
        <pc:spChg chg="del">
          <ac:chgData name="Du Siyi" userId="fc0149548d3e3b09" providerId="LiveId" clId="{838CF860-DA08-C841-B382-24A11EC3D537}" dt="2022-10-14T18:24:47.408" v="18448" actId="478"/>
          <ac:spMkLst>
            <pc:docMk/>
            <pc:sldMk cId="2022451791" sldId="396"/>
            <ac:spMk id="3" creationId="{62AD2D64-F75B-B95A-3BE1-1F0BA327EB6B}"/>
          </ac:spMkLst>
        </pc:spChg>
        <pc:spChg chg="add del mod">
          <ac:chgData name="Du Siyi" userId="fc0149548d3e3b09" providerId="LiveId" clId="{838CF860-DA08-C841-B382-24A11EC3D537}" dt="2022-10-14T18:24:50.063" v="18449" actId="478"/>
          <ac:spMkLst>
            <pc:docMk/>
            <pc:sldMk cId="2022451791" sldId="396"/>
            <ac:spMk id="5" creationId="{8287982A-08FF-C4E5-E442-D2B872B169C4}"/>
          </ac:spMkLst>
        </pc:spChg>
        <pc:spChg chg="add mod">
          <ac:chgData name="Du Siyi" userId="fc0149548d3e3b09" providerId="LiveId" clId="{838CF860-DA08-C841-B382-24A11EC3D537}" dt="2022-10-14T18:25:42.445" v="18476" actId="1037"/>
          <ac:spMkLst>
            <pc:docMk/>
            <pc:sldMk cId="2022451791" sldId="396"/>
            <ac:spMk id="6" creationId="{888B5779-0BF2-CA81-15EA-6A019455BC74}"/>
          </ac:spMkLst>
        </pc:spChg>
        <pc:spChg chg="add mod">
          <ac:chgData name="Du Siyi" userId="fc0149548d3e3b09" providerId="LiveId" clId="{838CF860-DA08-C841-B382-24A11EC3D537}" dt="2022-10-14T18:25:42.445" v="18476" actId="1037"/>
          <ac:spMkLst>
            <pc:docMk/>
            <pc:sldMk cId="2022451791" sldId="396"/>
            <ac:spMk id="7" creationId="{F4BB06D1-172C-8E2B-77FD-75959A5F1FE0}"/>
          </ac:spMkLst>
        </pc:spChg>
        <pc:spChg chg="add mod">
          <ac:chgData name="Du Siyi" userId="fc0149548d3e3b09" providerId="LiveId" clId="{838CF860-DA08-C841-B382-24A11EC3D537}" dt="2022-10-14T18:25:38.231" v="18471" actId="1038"/>
          <ac:spMkLst>
            <pc:docMk/>
            <pc:sldMk cId="2022451791" sldId="396"/>
            <ac:spMk id="8" creationId="{B94C9004-51B8-1CAE-0E75-F1D7E562D846}"/>
          </ac:spMkLst>
        </pc:spChg>
        <pc:spChg chg="add mod">
          <ac:chgData name="Du Siyi" userId="fc0149548d3e3b09" providerId="LiveId" clId="{838CF860-DA08-C841-B382-24A11EC3D537}" dt="2022-10-14T18:25:38.231" v="18471" actId="1038"/>
          <ac:spMkLst>
            <pc:docMk/>
            <pc:sldMk cId="2022451791" sldId="396"/>
            <ac:spMk id="9" creationId="{C1A44084-8A9C-35CB-EF44-EDBC532C75C0}"/>
          </ac:spMkLst>
        </pc:spChg>
        <pc:spChg chg="add mod">
          <ac:chgData name="Du Siyi" userId="fc0149548d3e3b09" providerId="LiveId" clId="{838CF860-DA08-C841-B382-24A11EC3D537}" dt="2022-10-14T18:25:19.053" v="18454" actId="1076"/>
          <ac:spMkLst>
            <pc:docMk/>
            <pc:sldMk cId="2022451791" sldId="396"/>
            <ac:spMk id="10" creationId="{2AD8E2B5-5F77-38D6-AA64-6638389DDE7D}"/>
          </ac:spMkLst>
        </pc:spChg>
        <pc:spChg chg="add mod">
          <ac:chgData name="Du Siyi" userId="fc0149548d3e3b09" providerId="LiveId" clId="{838CF860-DA08-C841-B382-24A11EC3D537}" dt="2022-10-14T18:24:57.578" v="18450"/>
          <ac:spMkLst>
            <pc:docMk/>
            <pc:sldMk cId="2022451791" sldId="396"/>
            <ac:spMk id="11" creationId="{39C8CBA8-3917-F24E-5328-8632E4D23420}"/>
          </ac:spMkLst>
        </pc:spChg>
        <pc:spChg chg="add mod">
          <ac:chgData name="Du Siyi" userId="fc0149548d3e3b09" providerId="LiveId" clId="{838CF860-DA08-C841-B382-24A11EC3D537}" dt="2022-10-14T21:30:18.697" v="18921" actId="113"/>
          <ac:spMkLst>
            <pc:docMk/>
            <pc:sldMk cId="2022451791" sldId="396"/>
            <ac:spMk id="12" creationId="{EC1B8FCA-746B-C87B-79D6-BEB2749E6FDA}"/>
          </ac:spMkLst>
        </pc:spChg>
        <pc:spChg chg="add mod">
          <ac:chgData name="Du Siyi" userId="fc0149548d3e3b09" providerId="LiveId" clId="{838CF860-DA08-C841-B382-24A11EC3D537}" dt="2022-10-16T00:58:29.918" v="19482" actId="113"/>
          <ac:spMkLst>
            <pc:docMk/>
            <pc:sldMk cId="2022451791" sldId="396"/>
            <ac:spMk id="13" creationId="{D26883DF-0309-9B93-CA18-A0F90BC7C2D6}"/>
          </ac:spMkLst>
        </pc:spChg>
        <pc:spChg chg="add mod">
          <ac:chgData name="Du Siyi" userId="fc0149548d3e3b09" providerId="LiveId" clId="{838CF860-DA08-C841-B382-24A11EC3D537}" dt="2022-10-14T21:30:52.005" v="18926" actId="113"/>
          <ac:spMkLst>
            <pc:docMk/>
            <pc:sldMk cId="2022451791" sldId="396"/>
            <ac:spMk id="14" creationId="{E436763C-A2DB-B240-9650-960D09BD5683}"/>
          </ac:spMkLst>
        </pc:spChg>
        <pc:spChg chg="add mod">
          <ac:chgData name="Du Siyi" userId="fc0149548d3e3b09" providerId="LiveId" clId="{838CF860-DA08-C841-B382-24A11EC3D537}" dt="2022-10-14T21:31:04.693" v="18928" actId="113"/>
          <ac:spMkLst>
            <pc:docMk/>
            <pc:sldMk cId="2022451791" sldId="396"/>
            <ac:spMk id="15" creationId="{02837A87-2A0B-3195-8A23-02794CDA13EB}"/>
          </ac:spMkLst>
        </pc:spChg>
        <pc:spChg chg="add mod">
          <ac:chgData name="Du Siyi" userId="fc0149548d3e3b09" providerId="LiveId" clId="{838CF860-DA08-C841-B382-24A11EC3D537}" dt="2022-10-14T18:25:49.373" v="18477" actId="1076"/>
          <ac:spMkLst>
            <pc:docMk/>
            <pc:sldMk cId="2022451791" sldId="396"/>
            <ac:spMk id="16" creationId="{ECD3DDC2-1DAD-D484-A7AD-BF2FF0FBD845}"/>
          </ac:spMkLst>
        </pc:spChg>
        <pc:spChg chg="add mod">
          <ac:chgData name="Du Siyi" userId="fc0149548d3e3b09" providerId="LiveId" clId="{838CF860-DA08-C841-B382-24A11EC3D537}" dt="2022-10-14T18:26:03.423" v="18479" actId="1076"/>
          <ac:spMkLst>
            <pc:docMk/>
            <pc:sldMk cId="2022451791" sldId="396"/>
            <ac:spMk id="17" creationId="{5E6011BB-EEE1-F9F9-D3AE-BDCAC968CA25}"/>
          </ac:spMkLst>
        </pc:spChg>
        <pc:spChg chg="add mod">
          <ac:chgData name="Du Siyi" userId="fc0149548d3e3b09" providerId="LiveId" clId="{838CF860-DA08-C841-B382-24A11EC3D537}" dt="2022-10-14T18:26:07.541" v="18480" actId="1076"/>
          <ac:spMkLst>
            <pc:docMk/>
            <pc:sldMk cId="2022451791" sldId="396"/>
            <ac:spMk id="18" creationId="{4009AA4E-0517-303B-D4C7-4ADF774599DB}"/>
          </ac:spMkLst>
        </pc:spChg>
        <pc:spChg chg="add mod">
          <ac:chgData name="Du Siyi" userId="fc0149548d3e3b09" providerId="LiveId" clId="{838CF860-DA08-C841-B382-24A11EC3D537}" dt="2022-10-14T18:25:54.602" v="18478" actId="1076"/>
          <ac:spMkLst>
            <pc:docMk/>
            <pc:sldMk cId="2022451791" sldId="396"/>
            <ac:spMk id="19" creationId="{D6B55AC7-FF1A-652B-BCBA-94D02AEBD6ED}"/>
          </ac:spMkLst>
        </pc:spChg>
        <pc:picChg chg="add mod">
          <ac:chgData name="Du Siyi" userId="fc0149548d3e3b09" providerId="LiveId" clId="{838CF860-DA08-C841-B382-24A11EC3D537}" dt="2022-10-16T05:05:44.817" v="21009"/>
          <ac:picMkLst>
            <pc:docMk/>
            <pc:sldMk cId="2022451791" sldId="396"/>
            <ac:picMk id="3" creationId="{F0A86C70-F5B8-6759-92B0-BD93BED5668D}"/>
          </ac:picMkLst>
        </pc:picChg>
      </pc:sldChg>
      <pc:sldChg chg="add del">
        <pc:chgData name="Du Siyi" userId="fc0149548d3e3b09" providerId="LiveId" clId="{838CF860-DA08-C841-B382-24A11EC3D537}" dt="2022-10-14T18:39:14.876" v="18662" actId="2696"/>
        <pc:sldMkLst>
          <pc:docMk/>
          <pc:sldMk cId="1339255" sldId="397"/>
        </pc:sldMkLst>
      </pc:sldChg>
      <pc:sldChg chg="addSp delSp modSp add mod modTransition modAnim modNotesTx">
        <pc:chgData name="Du Siyi" userId="fc0149548d3e3b09" providerId="LiveId" clId="{838CF860-DA08-C841-B382-24A11EC3D537}" dt="2022-10-16T05:07:39.867" v="21022" actId="20577"/>
        <pc:sldMkLst>
          <pc:docMk/>
          <pc:sldMk cId="3217322374" sldId="398"/>
        </pc:sldMkLst>
        <pc:spChg chg="del">
          <ac:chgData name="Du Siyi" userId="fc0149548d3e3b09" providerId="LiveId" clId="{838CF860-DA08-C841-B382-24A11EC3D537}" dt="2022-10-14T18:27:35.192" v="18490" actId="478"/>
          <ac:spMkLst>
            <pc:docMk/>
            <pc:sldMk cId="3217322374" sldId="398"/>
            <ac:spMk id="3" creationId="{F342E975-3187-B815-3507-66299F159FC4}"/>
          </ac:spMkLst>
        </pc:spChg>
        <pc:spChg chg="add del mod">
          <ac:chgData name="Du Siyi" userId="fc0149548d3e3b09" providerId="LiveId" clId="{838CF860-DA08-C841-B382-24A11EC3D537}" dt="2022-10-14T18:27:44.836" v="18491" actId="478"/>
          <ac:spMkLst>
            <pc:docMk/>
            <pc:sldMk cId="3217322374" sldId="398"/>
            <ac:spMk id="5" creationId="{A19C90E0-647F-C27E-7A46-EA022DB72611}"/>
          </ac:spMkLst>
        </pc:spChg>
        <pc:spChg chg="add mod">
          <ac:chgData name="Du Siyi" userId="fc0149548d3e3b09" providerId="LiveId" clId="{838CF860-DA08-C841-B382-24A11EC3D537}" dt="2022-10-14T18:31:11.191" v="18537" actId="1076"/>
          <ac:spMkLst>
            <pc:docMk/>
            <pc:sldMk cId="3217322374" sldId="398"/>
            <ac:spMk id="6" creationId="{6F5A9642-77EA-BA7A-CD3E-1FD37B3CBC8B}"/>
          </ac:spMkLst>
        </pc:spChg>
        <pc:spChg chg="add mod">
          <ac:chgData name="Du Siyi" userId="fc0149548d3e3b09" providerId="LiveId" clId="{838CF860-DA08-C841-B382-24A11EC3D537}" dt="2022-10-14T18:31:04.332" v="18535" actId="1076"/>
          <ac:spMkLst>
            <pc:docMk/>
            <pc:sldMk cId="3217322374" sldId="398"/>
            <ac:spMk id="7" creationId="{ED32F800-17DD-9A1C-2E62-6B9B398E7BCD}"/>
          </ac:spMkLst>
        </pc:spChg>
        <pc:spChg chg="add mod">
          <ac:chgData name="Du Siyi" userId="fc0149548d3e3b09" providerId="LiveId" clId="{838CF860-DA08-C841-B382-24A11EC3D537}" dt="2022-10-14T18:31:07.899" v="18536" actId="1076"/>
          <ac:spMkLst>
            <pc:docMk/>
            <pc:sldMk cId="3217322374" sldId="398"/>
            <ac:spMk id="8" creationId="{CFDB1758-2B83-B077-8B76-F1B585C82A4A}"/>
          </ac:spMkLst>
        </pc:spChg>
        <pc:spChg chg="add mod">
          <ac:chgData name="Du Siyi" userId="fc0149548d3e3b09" providerId="LiveId" clId="{838CF860-DA08-C841-B382-24A11EC3D537}" dt="2022-10-14T18:31:00.987" v="18534" actId="1076"/>
          <ac:spMkLst>
            <pc:docMk/>
            <pc:sldMk cId="3217322374" sldId="398"/>
            <ac:spMk id="9" creationId="{FEE14FAB-4EE0-C4F8-5507-5F264DB26A74}"/>
          </ac:spMkLst>
        </pc:spChg>
        <pc:spChg chg="add mod">
          <ac:chgData name="Du Siyi" userId="fc0149548d3e3b09" providerId="LiveId" clId="{838CF860-DA08-C841-B382-24A11EC3D537}" dt="2022-10-14T18:31:49.695" v="18545" actId="1076"/>
          <ac:spMkLst>
            <pc:docMk/>
            <pc:sldMk cId="3217322374" sldId="398"/>
            <ac:spMk id="10" creationId="{2DDBE221-89AD-2301-9D0F-B9908FDAE333}"/>
          </ac:spMkLst>
        </pc:spChg>
        <pc:spChg chg="add mod">
          <ac:chgData name="Du Siyi" userId="fc0149548d3e3b09" providerId="LiveId" clId="{838CF860-DA08-C841-B382-24A11EC3D537}" dt="2022-10-14T18:31:49.695" v="18545" actId="1076"/>
          <ac:spMkLst>
            <pc:docMk/>
            <pc:sldMk cId="3217322374" sldId="398"/>
            <ac:spMk id="11" creationId="{50B49394-C873-6A83-7376-F5B3399BD862}"/>
          </ac:spMkLst>
        </pc:spChg>
        <pc:spChg chg="add del mod">
          <ac:chgData name="Du Siyi" userId="fc0149548d3e3b09" providerId="LiveId" clId="{838CF860-DA08-C841-B382-24A11EC3D537}" dt="2022-10-14T18:30:35.055" v="18528" actId="478"/>
          <ac:spMkLst>
            <pc:docMk/>
            <pc:sldMk cId="3217322374" sldId="398"/>
            <ac:spMk id="12" creationId="{829A4ABE-D748-DCC8-9EAE-A08D8E241855}"/>
          </ac:spMkLst>
        </pc:spChg>
        <pc:spChg chg="add del mod">
          <ac:chgData name="Du Siyi" userId="fc0149548d3e3b09" providerId="LiveId" clId="{838CF860-DA08-C841-B382-24A11EC3D537}" dt="2022-10-14T18:30:33.827" v="18527" actId="478"/>
          <ac:spMkLst>
            <pc:docMk/>
            <pc:sldMk cId="3217322374" sldId="398"/>
            <ac:spMk id="13" creationId="{6A48F999-BF8F-F2C7-55BB-21128F5AA783}"/>
          </ac:spMkLst>
        </pc:spChg>
        <pc:spChg chg="add del mod">
          <ac:chgData name="Du Siyi" userId="fc0149548d3e3b09" providerId="LiveId" clId="{838CF860-DA08-C841-B382-24A11EC3D537}" dt="2022-10-14T18:30:37.530" v="18530" actId="478"/>
          <ac:spMkLst>
            <pc:docMk/>
            <pc:sldMk cId="3217322374" sldId="398"/>
            <ac:spMk id="14" creationId="{412A133C-3772-E88C-F5F8-867D52B1EBF5}"/>
          </ac:spMkLst>
        </pc:spChg>
        <pc:spChg chg="add del mod">
          <ac:chgData name="Du Siyi" userId="fc0149548d3e3b09" providerId="LiveId" clId="{838CF860-DA08-C841-B382-24A11EC3D537}" dt="2022-10-14T18:30:32.764" v="18526" actId="478"/>
          <ac:spMkLst>
            <pc:docMk/>
            <pc:sldMk cId="3217322374" sldId="398"/>
            <ac:spMk id="15" creationId="{E857DC1D-CC91-EDBD-EE58-054F8DF504A0}"/>
          </ac:spMkLst>
        </pc:spChg>
        <pc:spChg chg="add mod">
          <ac:chgData name="Du Siyi" userId="fc0149548d3e3b09" providerId="LiveId" clId="{838CF860-DA08-C841-B382-24A11EC3D537}" dt="2022-10-14T18:38:07.227" v="18654" actId="1076"/>
          <ac:spMkLst>
            <pc:docMk/>
            <pc:sldMk cId="3217322374" sldId="398"/>
            <ac:spMk id="16" creationId="{D28E61F0-52DE-606A-8FC5-74599967F340}"/>
          </ac:spMkLst>
        </pc:spChg>
        <pc:spChg chg="add mod">
          <ac:chgData name="Du Siyi" userId="fc0149548d3e3b09" providerId="LiveId" clId="{838CF860-DA08-C841-B382-24A11EC3D537}" dt="2022-10-14T18:38:12.859" v="18655" actId="1076"/>
          <ac:spMkLst>
            <pc:docMk/>
            <pc:sldMk cId="3217322374" sldId="398"/>
            <ac:spMk id="17" creationId="{838C63CB-026D-3062-3B3F-32334708376F}"/>
          </ac:spMkLst>
        </pc:spChg>
        <pc:spChg chg="add mod">
          <ac:chgData name="Du Siyi" userId="fc0149548d3e3b09" providerId="LiveId" clId="{838CF860-DA08-C841-B382-24A11EC3D537}" dt="2022-10-14T18:38:19.536" v="18656" actId="1076"/>
          <ac:spMkLst>
            <pc:docMk/>
            <pc:sldMk cId="3217322374" sldId="398"/>
            <ac:spMk id="18" creationId="{3F32DBCE-B803-1F56-4827-3803477C4CDF}"/>
          </ac:spMkLst>
        </pc:spChg>
        <pc:spChg chg="add mod">
          <ac:chgData name="Du Siyi" userId="fc0149548d3e3b09" providerId="LiveId" clId="{838CF860-DA08-C841-B382-24A11EC3D537}" dt="2022-10-14T18:38:04.393" v="18653" actId="1076"/>
          <ac:spMkLst>
            <pc:docMk/>
            <pc:sldMk cId="3217322374" sldId="398"/>
            <ac:spMk id="19" creationId="{E7639F46-692F-E396-6C16-57A4E3A344FA}"/>
          </ac:spMkLst>
        </pc:spChg>
        <pc:spChg chg="add mod">
          <ac:chgData name="Du Siyi" userId="fc0149548d3e3b09" providerId="LiveId" clId="{838CF860-DA08-C841-B382-24A11EC3D537}" dt="2022-10-14T18:31:49.255" v="18544" actId="1076"/>
          <ac:spMkLst>
            <pc:docMk/>
            <pc:sldMk cId="3217322374" sldId="398"/>
            <ac:spMk id="20" creationId="{88540A86-E54C-CAF8-8021-57357247EF44}"/>
          </ac:spMkLst>
        </pc:spChg>
        <pc:spChg chg="add del mod">
          <ac:chgData name="Du Siyi" userId="fc0149548d3e3b09" providerId="LiveId" clId="{838CF860-DA08-C841-B382-24A11EC3D537}" dt="2022-10-14T18:30:36.122" v="18529" actId="478"/>
          <ac:spMkLst>
            <pc:docMk/>
            <pc:sldMk cId="3217322374" sldId="398"/>
            <ac:spMk id="21" creationId="{5AA4B102-13AC-474C-B200-02A6EA754121}"/>
          </ac:spMkLst>
        </pc:spChg>
        <pc:spChg chg="add mod">
          <ac:chgData name="Du Siyi" userId="fc0149548d3e3b09" providerId="LiveId" clId="{838CF860-DA08-C841-B382-24A11EC3D537}" dt="2022-10-16T01:53:30.211" v="20328" actId="113"/>
          <ac:spMkLst>
            <pc:docMk/>
            <pc:sldMk cId="3217322374" sldId="398"/>
            <ac:spMk id="22" creationId="{8148DEF8-D811-11B8-2840-1BDF4FCD88B0}"/>
          </ac:spMkLst>
        </pc:spChg>
        <pc:spChg chg="add mod">
          <ac:chgData name="Du Siyi" userId="fc0149548d3e3b09" providerId="LiveId" clId="{838CF860-DA08-C841-B382-24A11EC3D537}" dt="2022-10-14T21:32:03.878" v="18932" actId="113"/>
          <ac:spMkLst>
            <pc:docMk/>
            <pc:sldMk cId="3217322374" sldId="398"/>
            <ac:spMk id="23" creationId="{B52AE0DF-CF5D-F8DC-C754-10D30A0537CC}"/>
          </ac:spMkLst>
        </pc:spChg>
        <pc:spChg chg="add mod">
          <ac:chgData name="Du Siyi" userId="fc0149548d3e3b09" providerId="LiveId" clId="{838CF860-DA08-C841-B382-24A11EC3D537}" dt="2022-10-14T21:31:59.583" v="18931" actId="113"/>
          <ac:spMkLst>
            <pc:docMk/>
            <pc:sldMk cId="3217322374" sldId="398"/>
            <ac:spMk id="24" creationId="{F15E8139-CF7A-8D4A-85F1-D17ACDA97474}"/>
          </ac:spMkLst>
        </pc:spChg>
        <pc:spChg chg="add mod">
          <ac:chgData name="Du Siyi" userId="fc0149548d3e3b09" providerId="LiveId" clId="{838CF860-DA08-C841-B382-24A11EC3D537}" dt="2022-10-16T01:54:03.297" v="20330" actId="113"/>
          <ac:spMkLst>
            <pc:docMk/>
            <pc:sldMk cId="3217322374" sldId="398"/>
            <ac:spMk id="25" creationId="{DF5C6F53-318F-8BB3-B176-72C4CFEBEB55}"/>
          </ac:spMkLst>
        </pc:spChg>
        <pc:spChg chg="add mod">
          <ac:chgData name="Du Siyi" userId="fc0149548d3e3b09" providerId="LiveId" clId="{838CF860-DA08-C841-B382-24A11EC3D537}" dt="2022-10-14T21:32:25.685" v="18933" actId="113"/>
          <ac:spMkLst>
            <pc:docMk/>
            <pc:sldMk cId="3217322374" sldId="398"/>
            <ac:spMk id="26" creationId="{62446C91-26FF-BEA7-1FD0-28AD7034A2E0}"/>
          </ac:spMkLst>
        </pc:spChg>
        <pc:spChg chg="add mod">
          <ac:chgData name="Du Siyi" userId="fc0149548d3e3b09" providerId="LiveId" clId="{838CF860-DA08-C841-B382-24A11EC3D537}" dt="2022-10-14T18:37:57.560" v="18652" actId="1076"/>
          <ac:spMkLst>
            <pc:docMk/>
            <pc:sldMk cId="3217322374" sldId="398"/>
            <ac:spMk id="27" creationId="{14BEFFF3-1D3A-762C-C45F-F021EA0C4FB7}"/>
          </ac:spMkLst>
        </pc:spChg>
        <pc:picChg chg="add mod">
          <ac:chgData name="Du Siyi" userId="fc0149548d3e3b09" providerId="LiveId" clId="{838CF860-DA08-C841-B382-24A11EC3D537}" dt="2022-10-16T05:05:44.817" v="21009"/>
          <ac:picMkLst>
            <pc:docMk/>
            <pc:sldMk cId="3217322374" sldId="398"/>
            <ac:picMk id="3" creationId="{E144CD70-8CE5-BDBD-640A-B69FCFAB64D5}"/>
          </ac:picMkLst>
        </pc:picChg>
      </pc:sldChg>
      <pc:sldChg chg="addSp delSp modSp add mod ord modTransition delAnim modAnim modNotesTx">
        <pc:chgData name="Du Siyi" userId="fc0149548d3e3b09" providerId="LiveId" clId="{838CF860-DA08-C841-B382-24A11EC3D537}" dt="2022-10-16T05:05:44.817" v="21009"/>
        <pc:sldMkLst>
          <pc:docMk/>
          <pc:sldMk cId="437827681" sldId="399"/>
        </pc:sldMkLst>
        <pc:spChg chg="mod">
          <ac:chgData name="Du Siyi" userId="fc0149548d3e3b09" providerId="LiveId" clId="{838CF860-DA08-C841-B382-24A11EC3D537}" dt="2022-10-16T01:34:48.194" v="20179" actId="14100"/>
          <ac:spMkLst>
            <pc:docMk/>
            <pc:sldMk cId="437827681" sldId="399"/>
            <ac:spMk id="3" creationId="{D663B3B1-90AE-357A-1F05-EF19084BA62A}"/>
          </ac:spMkLst>
        </pc:spChg>
        <pc:spChg chg="mod">
          <ac:chgData name="Du Siyi" userId="fc0149548d3e3b09" providerId="LiveId" clId="{838CF860-DA08-C841-B382-24A11EC3D537}" dt="2022-10-16T01:34:50.963" v="20180" actId="1076"/>
          <ac:spMkLst>
            <pc:docMk/>
            <pc:sldMk cId="437827681" sldId="399"/>
            <ac:spMk id="7" creationId="{97E5706C-18EE-58B6-7A56-0B19FBB4E497}"/>
          </ac:spMkLst>
        </pc:spChg>
        <pc:spChg chg="mod">
          <ac:chgData name="Du Siyi" userId="fc0149548d3e3b09" providerId="LiveId" clId="{838CF860-DA08-C841-B382-24A11EC3D537}" dt="2022-10-16T01:35:19.831" v="20212" actId="1037"/>
          <ac:spMkLst>
            <pc:docMk/>
            <pc:sldMk cId="437827681" sldId="399"/>
            <ac:spMk id="8" creationId="{D78D1012-AF0D-236B-2FD9-63C68F61087D}"/>
          </ac:spMkLst>
        </pc:spChg>
        <pc:spChg chg="mod">
          <ac:chgData name="Du Siyi" userId="fc0149548d3e3b09" providerId="LiveId" clId="{838CF860-DA08-C841-B382-24A11EC3D537}" dt="2022-10-16T01:35:00.794" v="20188" actId="1035"/>
          <ac:spMkLst>
            <pc:docMk/>
            <pc:sldMk cId="437827681" sldId="399"/>
            <ac:spMk id="9" creationId="{CF3094B6-98D3-00C1-4D21-7766CB36241D}"/>
          </ac:spMkLst>
        </pc:spChg>
        <pc:spChg chg="del">
          <ac:chgData name="Du Siyi" userId="fc0149548d3e3b09" providerId="LiveId" clId="{838CF860-DA08-C841-B382-24A11EC3D537}" dt="2022-10-16T01:32:47.384" v="20148" actId="478"/>
          <ac:spMkLst>
            <pc:docMk/>
            <pc:sldMk cId="437827681" sldId="399"/>
            <ac:spMk id="10" creationId="{68939FC3-39D0-9295-0B76-7B27590163CE}"/>
          </ac:spMkLst>
        </pc:spChg>
        <pc:spChg chg="del">
          <ac:chgData name="Du Siyi" userId="fc0149548d3e3b09" providerId="LiveId" clId="{838CF860-DA08-C841-B382-24A11EC3D537}" dt="2022-10-16T01:32:47.384" v="20148" actId="478"/>
          <ac:spMkLst>
            <pc:docMk/>
            <pc:sldMk cId="437827681" sldId="399"/>
            <ac:spMk id="11" creationId="{EA380FE9-1CB7-78AA-526C-A734C48F83F1}"/>
          </ac:spMkLst>
        </pc:spChg>
        <pc:spChg chg="del">
          <ac:chgData name="Du Siyi" userId="fc0149548d3e3b09" providerId="LiveId" clId="{838CF860-DA08-C841-B382-24A11EC3D537}" dt="2022-10-16T01:32:47.384" v="20148" actId="478"/>
          <ac:spMkLst>
            <pc:docMk/>
            <pc:sldMk cId="437827681" sldId="399"/>
            <ac:spMk id="12" creationId="{47D621C5-9080-F7FB-BF7F-F99335FEE5AD}"/>
          </ac:spMkLst>
        </pc:spChg>
        <pc:picChg chg="mod">
          <ac:chgData name="Du Siyi" userId="fc0149548d3e3b09" providerId="LiveId" clId="{838CF860-DA08-C841-B382-24A11EC3D537}" dt="2022-10-16T01:34:42.717" v="20178" actId="1076"/>
          <ac:picMkLst>
            <pc:docMk/>
            <pc:sldMk cId="437827681" sldId="399"/>
            <ac:picMk id="5" creationId="{7C133602-1CE7-3786-A428-B2CA6BF525B0}"/>
          </ac:picMkLst>
        </pc:picChg>
        <pc:picChg chg="del">
          <ac:chgData name="Du Siyi" userId="fc0149548d3e3b09" providerId="LiveId" clId="{838CF860-DA08-C841-B382-24A11EC3D537}" dt="2022-10-16T01:32:47.384" v="20148" actId="478"/>
          <ac:picMkLst>
            <pc:docMk/>
            <pc:sldMk cId="437827681" sldId="399"/>
            <ac:picMk id="6" creationId="{9E060168-37CF-2171-EEAE-55D10E33ED4C}"/>
          </ac:picMkLst>
        </pc:picChg>
        <pc:picChg chg="add mod">
          <ac:chgData name="Du Siyi" userId="fc0149548d3e3b09" providerId="LiveId" clId="{838CF860-DA08-C841-B382-24A11EC3D537}" dt="2022-10-16T05:05:44.817" v="21009"/>
          <ac:picMkLst>
            <pc:docMk/>
            <pc:sldMk cId="437827681" sldId="399"/>
            <ac:picMk id="13" creationId="{5D4E65B6-1A9F-0ABE-2748-28ED779E7AB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EAAE333-498F-4EEF-B69A-0EE33A88E1C1}" type="datetimeFigureOut">
              <a:rPr lang="en-US"/>
              <a:pPr>
                <a:defRPr/>
              </a:pPr>
              <a:t>10/19/22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B5D655C-DB07-4B3E-90CF-FD1539844137}" type="slidenum">
              <a:rPr lang="en-US"/>
              <a:pPr>
                <a:defRPr/>
              </a:pPr>
              <a:t>‹#›</a:t>
            </a:fld>
            <a:endParaRPr lang="en-US"/>
          </a:p>
        </p:txBody>
      </p:sp>
    </p:spTree>
    <p:extLst>
      <p:ext uri="{BB962C8B-B14F-4D97-AF65-F5344CB8AC3E}">
        <p14:creationId xmlns:p14="http://schemas.microsoft.com/office/powerpoint/2010/main" val="15667232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0" dirty="0">
                <a:latin typeface="Arial" panose="020B0604020202020204" pitchFamily="34" charset="0"/>
                <a:cs typeface="Arial" panose="020B0604020202020204" pitchFamily="34" charset="0"/>
              </a:rPr>
              <a:t>Hi everyone, my name is Siyi Du. I’m very honored to be here and introduce our work: </a:t>
            </a:r>
            <a:r>
              <a:rPr lang="en-US" sz="1000" b="0" kern="1200" dirty="0" err="1">
                <a:solidFill>
                  <a:schemeClr val="tx1"/>
                </a:solidFill>
                <a:latin typeface="Arial" panose="020B0604020202020204" pitchFamily="34" charset="0"/>
                <a:ea typeface="+mn-ea"/>
                <a:cs typeface="Arial" panose="020B0604020202020204" pitchFamily="34" charset="0"/>
              </a:rPr>
              <a:t>FairDisCo</a:t>
            </a:r>
            <a:r>
              <a:rPr lang="en-US" sz="1000" b="0" kern="1200" dirty="0">
                <a:solidFill>
                  <a:schemeClr val="tx1"/>
                </a:solidFill>
                <a:latin typeface="Arial" panose="020B0604020202020204" pitchFamily="34" charset="0"/>
                <a:ea typeface="+mn-ea"/>
                <a:cs typeface="Arial" panose="020B0604020202020204" pitchFamily="34" charset="0"/>
              </a:rPr>
              <a:t>: Fairer AI in Dermatology via Disentanglement Contrastive Learning. This work </a:t>
            </a:r>
            <a:r>
              <a:rPr lang="en-US" sz="1800" dirty="0">
                <a:effectLst/>
                <a:latin typeface="Times New Roman" panose="02020603050405020304" pitchFamily="18" charset="0"/>
                <a:ea typeface="DengXian" panose="02010600030101010101" pitchFamily="2" charset="-122"/>
              </a:rPr>
              <a:t>is completed by</a:t>
            </a:r>
            <a:r>
              <a:rPr lang="zh-CN" sz="1200" dirty="0">
                <a:effectLst/>
              </a:rPr>
              <a:t> </a:t>
            </a:r>
            <a:r>
              <a:rPr lang="en-US" altLang="zh-CN" sz="1200" dirty="0">
                <a:effectLst/>
              </a:rPr>
              <a:t>the university of British Columbia and Simon Fraser University. </a:t>
            </a:r>
            <a:endParaRPr lang="en-US" sz="1000" b="0" kern="12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1</a:t>
            </a:fld>
            <a:endParaRPr lang="en-US"/>
          </a:p>
        </p:txBody>
      </p:sp>
    </p:spTree>
    <p:extLst>
      <p:ext uri="{BB962C8B-B14F-4D97-AF65-F5344CB8AC3E}">
        <p14:creationId xmlns:p14="http://schemas.microsoft.com/office/powerpoint/2010/main" val="2415310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The intuition behind </a:t>
            </a:r>
            <a:r>
              <a:rPr lang="en-US" err="1"/>
              <a:t>FairDisCo</a:t>
            </a:r>
            <a:r>
              <a:rPr lang="en-US"/>
              <a:t> is to train a model to avoid capturing spurious correlations between skin conditions and skin types, and at the same time to learn semantic information from images. To achieve that, we incorporate three branches following a feature extractor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The target branch </a:t>
            </a:r>
            <a:r>
              <a:rPr lang="en-US" sz="1200"/>
              <a:t>predicts the skin condition as the baseline’s classifier does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a:t>
            </a:r>
            <a:r>
              <a:rPr lang="en-US" sz="1200"/>
              <a:t>The sensitive-attribute branch decouples skin-type information from representations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The contrastive branch enhances feature extraction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I’ll introduce the sensitive and the contrastive branches in detail.</a:t>
            </a: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10</a:t>
            </a:fld>
            <a:endParaRPr lang="en-US"/>
          </a:p>
        </p:txBody>
      </p:sp>
    </p:spTree>
    <p:extLst>
      <p:ext uri="{BB962C8B-B14F-4D97-AF65-F5344CB8AC3E}">
        <p14:creationId xmlns:p14="http://schemas.microsoft.com/office/powerpoint/2010/main" val="132596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The sensitive attribute branch contains a classifier to predict the skin type based on the representation.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0" i="0" u="none" strike="noStrike">
                <a:solidFill>
                  <a:srgbClr val="000000"/>
                </a:solidFill>
                <a:effectLst/>
                <a:latin typeface="Arial" panose="020B0604020202020204" pitchFamily="34" charset="0"/>
              </a:rPr>
              <a:t>(click) </a:t>
            </a:r>
            <a:r>
              <a:rPr lang="en-CA" sz="1800" b="0" i="0" u="none" strike="noStrike">
                <a:solidFill>
                  <a:srgbClr val="000000"/>
                </a:solidFill>
                <a:effectLst/>
                <a:latin typeface="Arial" panose="020B0604020202020204" pitchFamily="34" charset="0"/>
              </a:rPr>
              <a:t>We use a confusion loss on this branch to remove the skin type information from the representation. It calculates a logarithm on each position in the prediction vector and then takes an average on them. When minimizing the loss, the network is enforced to estimate equal probability for all skin types, which means the representations are free of skin-type information.</a:t>
            </a:r>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CA" sz="1800" b="0" i="0" u="none" strike="noStrike">
                <a:solidFill>
                  <a:srgbClr val="000000"/>
                </a:solidFill>
                <a:effectLst/>
                <a:latin typeface="Arial" panose="020B0604020202020204" pitchFamily="34" charset="0"/>
              </a:rPr>
              <a:t>We also need to notice that the sensitive-attribute branch might find a tricky solution like setting all the weights to zero, then the classifier output is a zero vector, and the confusion loss becomes the smallest even though the representation still contains skin-type information.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sz="1800" b="0" i="0" u="none" strike="noStrike">
                <a:solidFill>
                  <a:srgbClr val="000000"/>
                </a:solidFill>
                <a:effectLst/>
                <a:latin typeface="Arial" panose="020B0604020202020204" pitchFamily="34" charset="0"/>
              </a:rPr>
              <a:t>(click)To avoid this issue, we add a skin type predictive cross entropy loss only optimizing the classifier. </a:t>
            </a:r>
            <a:endParaRPr lang="en-US"/>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11</a:t>
            </a:fld>
            <a:endParaRPr lang="en-US"/>
          </a:p>
        </p:txBody>
      </p:sp>
    </p:spTree>
    <p:extLst>
      <p:ext uri="{BB962C8B-B14F-4D97-AF65-F5344CB8AC3E}">
        <p14:creationId xmlns:p14="http://schemas.microsoft.com/office/powerpoint/2010/main" val="265530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Although disentangled representation learning keeps the feature extractor blind to the skin-type information, it might hurt the extractor to encode semantic information by discarding important features related to the target task that could indicate skin type.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Thus we add a contrastive loss that promotes intra-class cohesion and inter-class diversity to protect target features and improve the representation learning.</a:t>
            </a:r>
          </a:p>
          <a:p>
            <a:r>
              <a:rPr lang="en-US" sz="1200"/>
              <a:t>(click) </a:t>
            </a:r>
            <a:r>
              <a:rPr lang="en-US"/>
              <a:t>we project representations into a low </a:t>
            </a:r>
            <a:r>
              <a:rPr lang="en-US" err="1"/>
              <a:t>dimentional</a:t>
            </a:r>
            <a:r>
              <a:rPr lang="en-US"/>
              <a:t> latent space </a:t>
            </a:r>
          </a:p>
          <a:p>
            <a:r>
              <a:rPr lang="en-US" sz="1200"/>
              <a:t>(click) </a:t>
            </a:r>
            <a:r>
              <a:rPr lang="en-US"/>
              <a:t>and then calculate a supervised contrastive loss.</a:t>
            </a:r>
          </a:p>
          <a:p>
            <a:r>
              <a:rPr lang="en-CA" b="0" i="0">
                <a:effectLst/>
                <a:latin typeface="Arial" panose="020B0604020202020204" pitchFamily="34" charset="0"/>
              </a:rPr>
              <a:t>(click) The numerator is the similarity between samples in the same skin condition class </a:t>
            </a:r>
          </a:p>
          <a:p>
            <a:r>
              <a:rPr lang="en-CA" b="0" i="0">
                <a:effectLst/>
                <a:latin typeface="Arial" panose="020B0604020202020204" pitchFamily="34" charset="0"/>
              </a:rPr>
              <a:t>(click) and the denominator is a summation of similarities between samples in different classes. By minimizing this loss,</a:t>
            </a:r>
          </a:p>
          <a:p>
            <a:r>
              <a:rPr lang="en-US" sz="1200"/>
              <a:t>(click) </a:t>
            </a:r>
            <a:r>
              <a:rPr lang="en-US"/>
              <a:t>the network is enforced to keep as many factors to push samples in the same class together and push away those in other classes without considering different skin types.</a:t>
            </a:r>
          </a:p>
          <a:p>
            <a:r>
              <a:rPr lang="en-US"/>
              <a:t>(click) Finally, our total loss function contains 4 items. We use alpha and beta to adjust contributions of confusion loss and contrastive loss.</a:t>
            </a: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12</a:t>
            </a:fld>
            <a:endParaRPr lang="en-US"/>
          </a:p>
        </p:txBody>
      </p:sp>
    </p:spTree>
    <p:extLst>
      <p:ext uri="{BB962C8B-B14F-4D97-AF65-F5344CB8AC3E}">
        <p14:creationId xmlns:p14="http://schemas.microsoft.com/office/powerpoint/2010/main" val="513114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better understand the unfairness issue and enrich our assessment of different fairness models, we study three widely used pre-processing and in-processing fairness algorithms.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a:t>
            </a:r>
            <a:r>
              <a:rPr lang="en-US" sz="1200" kern="1200">
                <a:solidFill>
                  <a:schemeClr val="tx1"/>
                </a:solidFill>
                <a:latin typeface="+mn-lt"/>
                <a:ea typeface="+mn-ea"/>
                <a:cs typeface="+mn-cs"/>
              </a:rPr>
              <a:t>Reweighting algorithm tries to </a:t>
            </a:r>
            <a:r>
              <a:rPr lang="en-US" sz="1200"/>
              <a:t>make skin condition and skin type independent</a:t>
            </a:r>
          </a:p>
          <a:p>
            <a:pPr rtl="0">
              <a:spcBef>
                <a:spcPts val="0"/>
              </a:spcBef>
              <a:spcAft>
                <a:spcPts val="0"/>
              </a:spcAft>
            </a:pPr>
            <a:r>
              <a:rPr lang="en-CA" sz="1800" b="0" i="0" u="none" strike="noStrike">
                <a:solidFill>
                  <a:srgbClr val="000000"/>
                </a:solidFill>
                <a:effectLst/>
                <a:latin typeface="Arial" panose="020B0604020202020204" pitchFamily="34" charset="0"/>
              </a:rPr>
              <a:t>(click) The expected probability of one group is a multiplication between the probabilities of the skin condition group and the skin-type group. </a:t>
            </a:r>
          </a:p>
          <a:p>
            <a:pPr rtl="0">
              <a:spcBef>
                <a:spcPts val="0"/>
              </a:spcBef>
              <a:spcAft>
                <a:spcPts val="0"/>
              </a:spcAft>
            </a:pPr>
            <a:r>
              <a:rPr lang="en-CA" sz="1800" b="0" i="0" u="none" strike="noStrike">
                <a:solidFill>
                  <a:srgbClr val="000000"/>
                </a:solidFill>
                <a:effectLst/>
                <a:latin typeface="Arial" panose="020B0604020202020204" pitchFamily="34" charset="0"/>
              </a:rPr>
              <a:t>(click) However, we usually observed a lower probability due to the correlation between two attributes.</a:t>
            </a:r>
          </a:p>
          <a:p>
            <a:pPr rtl="0">
              <a:spcBef>
                <a:spcPts val="0"/>
              </a:spcBef>
              <a:spcAft>
                <a:spcPts val="0"/>
              </a:spcAft>
            </a:pPr>
            <a:r>
              <a:rPr lang="en-US"/>
              <a:t>(click) </a:t>
            </a:r>
            <a:r>
              <a:rPr lang="en-CA"/>
              <a:t>To cut off the connection between them, we assign each sample a weight </a:t>
            </a:r>
            <a:r>
              <a:rPr lang="en-CA" sz="1800" b="0" i="0" u="none" strike="noStrike">
                <a:solidFill>
                  <a:srgbClr val="000000"/>
                </a:solidFill>
                <a:effectLst/>
                <a:latin typeface="Arial" panose="020B0604020202020204" pitchFamily="34" charset="0"/>
              </a:rPr>
              <a:t>that is the ratio of expected to observed probability and multiply it with the cross entropy loss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a:t>(click) </a:t>
            </a:r>
            <a:r>
              <a:rPr lang="en-US" sz="1200" kern="1200">
                <a:solidFill>
                  <a:schemeClr val="tx1"/>
                </a:solidFill>
                <a:latin typeface="+mn-lt"/>
                <a:ea typeface="+mn-ea"/>
                <a:cs typeface="+mn-cs"/>
              </a:rPr>
              <a:t>Resampling algorithm considers samples in the same skin type and condition are in the same group and then oversamples minorities and </a:t>
            </a:r>
            <a:r>
              <a:rPr lang="en-US" sz="1200" kern="1200" err="1">
                <a:solidFill>
                  <a:schemeClr val="tx1"/>
                </a:solidFill>
                <a:latin typeface="+mn-lt"/>
                <a:ea typeface="+mn-ea"/>
                <a:cs typeface="+mn-cs"/>
              </a:rPr>
              <a:t>undersamples</a:t>
            </a:r>
            <a:r>
              <a:rPr lang="en-US" sz="1200" kern="1200">
                <a:solidFill>
                  <a:schemeClr val="tx1"/>
                </a:solidFill>
                <a:latin typeface="+mn-lt"/>
                <a:ea typeface="+mn-ea"/>
                <a:cs typeface="+mn-cs"/>
              </a:rPr>
              <a:t> majorities to create a balanced dataset.</a:t>
            </a:r>
            <a:r>
              <a:rPr lang="en-CA" b="0" i="0">
                <a:effectLst/>
                <a:latin typeface="Arial" panose="020B0604020202020204" pitchFamily="34" charset="0"/>
              </a:rPr>
              <a:t> We set the sampling weight for each group as their inverse </a:t>
            </a:r>
            <a:r>
              <a:rPr lang="en-CA" b="0" i="0" err="1">
                <a:effectLst/>
                <a:latin typeface="Arial" panose="020B0604020202020204" pitchFamily="34" charset="0"/>
              </a:rPr>
              <a:t>frequ</a:t>
            </a:r>
            <a:br>
              <a:rPr lang="en-CA"/>
            </a:br>
            <a:r>
              <a:rPr lang="en-US" sz="1200"/>
              <a:t>(click) Attribute-aware Algorithm adds skin-type information to the model so that its prediction will not be dominated by major groups.</a:t>
            </a:r>
          </a:p>
          <a:p>
            <a:endParaRPr lang="en-US"/>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13</a:t>
            </a:fld>
            <a:endParaRPr lang="en-US"/>
          </a:p>
        </p:txBody>
      </p:sp>
    </p:spTree>
    <p:extLst>
      <p:ext uri="{BB962C8B-B14F-4D97-AF65-F5344CB8AC3E}">
        <p14:creationId xmlns:p14="http://schemas.microsoft.com/office/powerpoint/2010/main" val="1899720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a:t>The third part is experiments</a:t>
            </a:r>
            <a:endParaRPr kumimoji="1" lang="zh-CN" altLang="en-US"/>
          </a:p>
        </p:txBody>
      </p:sp>
      <p:sp>
        <p:nvSpPr>
          <p:cNvPr id="4" name="灯片编号占位符 3"/>
          <p:cNvSpPr>
            <a:spLocks noGrp="1"/>
          </p:cNvSpPr>
          <p:nvPr>
            <p:ph type="sldNum" sz="quarter" idx="5"/>
          </p:nvPr>
        </p:nvSpPr>
        <p:spPr/>
        <p:txBody>
          <a:bodyPr/>
          <a:lstStyle/>
          <a:p>
            <a:pPr>
              <a:defRPr/>
            </a:pPr>
            <a:fld id="{9B5D655C-DB07-4B3E-90CF-FD1539844137}" type="slidenum">
              <a:rPr lang="en-US" smtClean="0"/>
              <a:pPr>
                <a:defRPr/>
              </a:pPr>
              <a:t>14</a:t>
            </a:fld>
            <a:endParaRPr lang="en-US"/>
          </a:p>
        </p:txBody>
      </p:sp>
    </p:spTree>
    <p:extLst>
      <p:ext uri="{BB962C8B-B14F-4D97-AF65-F5344CB8AC3E}">
        <p14:creationId xmlns:p14="http://schemas.microsoft.com/office/powerpoint/2010/main" val="232733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spcBef>
                <a:spcPts val="0"/>
              </a:spcBef>
            </a:pPr>
            <a:r>
              <a:rPr lang="en-US" sz="1200" kern="1200">
                <a:solidFill>
                  <a:schemeClr val="tx1"/>
                </a:solidFill>
                <a:latin typeface="+mn-lt"/>
                <a:ea typeface="+mn-ea"/>
                <a:cs typeface="+mn-cs"/>
              </a:rPr>
              <a:t>(click) We study two skin lesion datasets: Fitzpatrick17k and Diverse Dermatology Images (DDI) </a:t>
            </a:r>
          </a:p>
          <a:p>
            <a:pPr marL="0" lvl="2">
              <a:spcBef>
                <a:spcPts val="0"/>
              </a:spcBef>
            </a:pPr>
            <a:r>
              <a:rPr lang="en-US" sz="1200" kern="1200">
                <a:solidFill>
                  <a:schemeClr val="tx1"/>
                </a:solidFill>
                <a:latin typeface="+mn-lt"/>
                <a:ea typeface="+mn-ea"/>
                <a:cs typeface="+mn-cs"/>
              </a:rPr>
              <a:t>(click) We use accuracy to measure models' skin condition classification performance.</a:t>
            </a:r>
          </a:p>
          <a:p>
            <a:pPr marL="0" lvl="2">
              <a:spcBef>
                <a:spcPts val="0"/>
              </a:spcBef>
            </a:pPr>
            <a:r>
              <a:rPr lang="en-US" sz="1200" kern="1200">
                <a:solidFill>
                  <a:schemeClr val="tx1"/>
                </a:solidFill>
                <a:latin typeface="+mn-lt"/>
                <a:ea typeface="+mn-ea"/>
                <a:cs typeface="+mn-cs"/>
              </a:rPr>
              <a:t>(click) To quantify fairness, we adapt earlier fairness metrics, which were restricted to binary classification or binary sensitive attributes to our multi-class classification and multiple sensitive attributes task</a:t>
            </a:r>
          </a:p>
          <a:p>
            <a:pPr marL="0" lvl="2">
              <a:spcBef>
                <a:spcPts val="0"/>
              </a:spcBef>
            </a:pPr>
            <a:r>
              <a:rPr lang="en-US" sz="1200" kern="1200">
                <a:solidFill>
                  <a:schemeClr val="tx1"/>
                </a:solidFill>
                <a:latin typeface="+mn-lt"/>
                <a:ea typeface="+mn-ea"/>
                <a:cs typeface="+mn-cs"/>
              </a:rPr>
              <a:t>(click) Predictive Quality Disparity measures the prediction quality difference between each sensitive group</a:t>
            </a:r>
          </a:p>
          <a:p>
            <a:pPr marL="0" lvl="2">
              <a:spcBef>
                <a:spcPts val="0"/>
              </a:spcBef>
            </a:pPr>
            <a:r>
              <a:rPr lang="en-US" sz="1200" kern="1200">
                <a:solidFill>
                  <a:schemeClr val="tx1"/>
                </a:solidFill>
                <a:latin typeface="+mn-lt"/>
                <a:ea typeface="+mn-ea"/>
                <a:cs typeface="+mn-cs"/>
              </a:rPr>
              <a:t>(click) Demographic Disparity computes the percentage diversities of positive outcomes for each sensitive group</a:t>
            </a:r>
          </a:p>
          <a:p>
            <a:pPr marL="0" lvl="2">
              <a:spcBef>
                <a:spcPts val="0"/>
              </a:spcBef>
            </a:pPr>
            <a:r>
              <a:rPr lang="en-US" sz="1200" kern="1200">
                <a:solidFill>
                  <a:schemeClr val="tx1"/>
                </a:solidFill>
                <a:latin typeface="+mn-lt"/>
                <a:ea typeface="+mn-ea"/>
                <a:cs typeface="+mn-cs"/>
              </a:rPr>
              <a:t>(click) Equality of Opportunity claims that different sensitive groups should have similar true positive rates. We calculate DPM and EOM across multiple skin conditions</a:t>
            </a: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15</a:t>
            </a:fld>
            <a:endParaRPr lang="en-US"/>
          </a:p>
        </p:txBody>
      </p:sp>
    </p:spTree>
    <p:extLst>
      <p:ext uri="{BB962C8B-B14F-4D97-AF65-F5344CB8AC3E}">
        <p14:creationId xmlns:p14="http://schemas.microsoft.com/office/powerpoint/2010/main" val="2593933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On the Fitzpatrick17k dataset, we first implemented the data statistics. Numerous data biases occur in skin type and skin condition. </a:t>
            </a:r>
          </a:p>
          <a:p>
            <a:r>
              <a:rPr lang="en-US"/>
              <a:t>(click) We follow Groh et </a:t>
            </a:r>
            <a:r>
              <a:rPr lang="en-US" err="1"/>
              <a:t>al’s</a:t>
            </a:r>
            <a:r>
              <a:rPr lang="en-US"/>
              <a:t> work to conduct two tasks on this dataset. For the in-domain classification, we randomly split the train and test sets. For the out-of-domain classification, we set three experiments, each of them trains models on two skin types and test them on other skin types. </a:t>
            </a: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16</a:t>
            </a:fld>
            <a:endParaRPr lang="en-US"/>
          </a:p>
        </p:txBody>
      </p:sp>
    </p:spTree>
    <p:extLst>
      <p:ext uri="{BB962C8B-B14F-4D97-AF65-F5344CB8AC3E}">
        <p14:creationId xmlns:p14="http://schemas.microsoft.com/office/powerpoint/2010/main" val="902621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in-domain classification results, we make several observations.</a:t>
            </a:r>
          </a:p>
          <a:p>
            <a:r>
              <a:rPr lang="en-US"/>
              <a:t>(click) First, our baseline exhibits inconsistent accuracy that varies across skin types, showing the existence of skin-type unfairness.</a:t>
            </a:r>
          </a:p>
          <a:p>
            <a:r>
              <a:rPr lang="en-US"/>
              <a:t>(click) Second, we observe the phenomena mentioned in other papers where the accuracy of the major skin-type group like type 2 is lower than the underrepresented skin-type group like type 6. The ambiguous systematic pattern in accuracy across skin types could be seen in all the models in the table. </a:t>
            </a: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17</a:t>
            </a:fld>
            <a:endParaRPr lang="en-US"/>
          </a:p>
        </p:txBody>
      </p:sp>
    </p:spTree>
    <p:extLst>
      <p:ext uri="{BB962C8B-B14F-4D97-AF65-F5344CB8AC3E}">
        <p14:creationId xmlns:p14="http://schemas.microsoft.com/office/powerpoint/2010/main" val="1813724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analyze the data and try to give some explanations for this situation.</a:t>
            </a:r>
          </a:p>
          <a:p>
            <a:r>
              <a:rPr lang="en-US"/>
              <a:t>(click) The first reason is domain distribution diversity across domains. The Fitzpatrick17k dataset is collected from two domains: </a:t>
            </a:r>
            <a:r>
              <a:rPr lang="en-US" err="1"/>
              <a:t>Derm</a:t>
            </a:r>
            <a:r>
              <a:rPr lang="en-US"/>
              <a:t> and </a:t>
            </a:r>
            <a:r>
              <a:rPr lang="en-US" err="1"/>
              <a:t>Atla</a:t>
            </a:r>
            <a:r>
              <a:rPr lang="en-US"/>
              <a:t>. As illustrated in the figure, </a:t>
            </a:r>
          </a:p>
          <a:p>
            <a:r>
              <a:rPr lang="en-US"/>
              <a:t>(click) </a:t>
            </a:r>
            <a:r>
              <a:rPr lang="en-US" err="1"/>
              <a:t>Derm</a:t>
            </a:r>
            <a:r>
              <a:rPr lang="en-US"/>
              <a:t> has the most samples in type 2, the fewest in type 6, and a higher average accuracy, </a:t>
            </a:r>
          </a:p>
          <a:p>
            <a:r>
              <a:rPr lang="en-US"/>
              <a:t>(click) but </a:t>
            </a:r>
            <a:r>
              <a:rPr lang="en-US" err="1"/>
              <a:t>Atla</a:t>
            </a:r>
            <a:r>
              <a:rPr lang="en-US"/>
              <a:t> has the most in type 4, the fewest in type 1, and a lower average accuracy. The diversities of distribution and classification difficulty across domains conceal the real pattern when we directly train models on two domains and only report the overall accuracy.</a:t>
            </a: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18</a:t>
            </a:fld>
            <a:endParaRPr lang="en-US"/>
          </a:p>
        </p:txBody>
      </p:sp>
    </p:spTree>
    <p:extLst>
      <p:ext uri="{BB962C8B-B14F-4D97-AF65-F5344CB8AC3E}">
        <p14:creationId xmlns:p14="http://schemas.microsoft.com/office/powerpoint/2010/main" val="2732274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Besides, </a:t>
            </a:r>
            <a:r>
              <a:rPr lang="en-US">
                <a:latin typeface="Arial" panose="020B0604020202020204" pitchFamily="34" charset="0"/>
                <a:cs typeface="Arial" panose="020B0604020202020204" pitchFamily="34" charset="0"/>
              </a:rPr>
              <a:t>different diagnosis difficulties across skin types also causes the problem.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The figure </a:t>
            </a:r>
            <a:r>
              <a:rPr lang="en-US">
                <a:latin typeface="Arial" panose="020B0604020202020204" pitchFamily="34" charset="0"/>
                <a:cs typeface="Arial" panose="020B0604020202020204" pitchFamily="34" charset="0"/>
              </a:rPr>
              <a:t>shows that the baseline‘s prediction and ground-truth in benign class have similar distributions. Type 2 has the most and type 6</a:t>
            </a:r>
            <a:r>
              <a:rPr lang="zh-CN" altLang="en-US">
                <a:latin typeface="Arial" panose="020B0604020202020204" pitchFamily="34" charset="0"/>
                <a:cs typeface="Arial" panose="020B0604020202020204" pitchFamily="34" charset="0"/>
              </a:rPr>
              <a:t> </a:t>
            </a:r>
            <a:r>
              <a:rPr lang="en-US" altLang="zh-CN">
                <a:latin typeface="Arial" panose="020B0604020202020204" pitchFamily="34" charset="0"/>
                <a:cs typeface="Arial" panose="020B0604020202020204" pitchFamily="34" charset="0"/>
              </a:rPr>
              <a:t>has the least</a:t>
            </a:r>
            <a:r>
              <a:rPr lang="en-US">
                <a:latin typeface="Arial" panose="020B0604020202020204" pitchFamily="34" charset="0"/>
                <a:cs typeface="Arial" panose="020B0604020202020204" pitchFamily="34" charset="0"/>
              </a:rPr>
              <a:t>, indicating the model's prediction is affected by skin type.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a:t>
            </a:r>
            <a:r>
              <a:rPr lang="en-US">
                <a:latin typeface="Arial" panose="020B0604020202020204" pitchFamily="34" charset="0"/>
                <a:cs typeface="Arial" panose="020B0604020202020204" pitchFamily="34" charset="0"/>
              </a:rPr>
              <a:t>However, the correctness distribution is quite different. Type 2-4 have a similar number of correctness even though type 2 has more benign predictions. Then we could hypothesize the images in type 2 might be more challenging to classify than those in type 4 and 5, confusing the relationship between accuracy and statistical data distribution.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Third, the small group size might make the test results unreliable</a:t>
            </a:r>
            <a:r>
              <a:rPr lang="en-US">
                <a:latin typeface="Arial" panose="020B0604020202020204" pitchFamily="34" charset="0"/>
                <a:cs typeface="Arial" panose="020B0604020202020204" pitchFamily="34" charset="0"/>
              </a:rPr>
              <a:t>. In our test set, some groups only have a few samples. Thus a correct or wrong prediction will significantly impact their accuracy, making the results of underrepresented groups untrustworthy.  </a:t>
            </a: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19</a:t>
            </a:fld>
            <a:endParaRPr lang="en-US"/>
          </a:p>
        </p:txBody>
      </p:sp>
    </p:spTree>
    <p:extLst>
      <p:ext uri="{BB962C8B-B14F-4D97-AF65-F5344CB8AC3E}">
        <p14:creationId xmlns:p14="http://schemas.microsoft.com/office/powerpoint/2010/main" val="174026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a:t>In this presentation, </a:t>
            </a:r>
          </a:p>
          <a:p>
            <a:r>
              <a:rPr kumimoji="1" lang="en-US" altLang="zh-CN"/>
              <a:t>(click) I’ll first introduce the background and motivation of our paper. </a:t>
            </a:r>
          </a:p>
          <a:p>
            <a:r>
              <a:rPr kumimoji="1" lang="en-US" altLang="zh-CN"/>
              <a:t>(click) And then, I’ll talk about the method part, including our </a:t>
            </a:r>
            <a:r>
              <a:rPr kumimoji="1" lang="en-US" altLang="zh-CN" err="1"/>
              <a:t>FairDisCo</a:t>
            </a:r>
            <a:r>
              <a:rPr kumimoji="1" lang="en-US" altLang="zh-CN"/>
              <a:t> model and three widely used fairness algorithms.</a:t>
            </a:r>
          </a:p>
          <a:p>
            <a:r>
              <a:rPr kumimoji="1" lang="en-US" altLang="zh-CN"/>
              <a:t>(click) After that, I’ll show our experiment results and analysis.</a:t>
            </a:r>
          </a:p>
          <a:p>
            <a:r>
              <a:rPr kumimoji="1" lang="en-US" altLang="zh-CN"/>
              <a:t>(click) Finally, I’ll talk about the conclusion of this work.</a:t>
            </a:r>
            <a:endParaRPr kumimoji="1" lang="zh-CN" altLang="en-US"/>
          </a:p>
        </p:txBody>
      </p:sp>
      <p:sp>
        <p:nvSpPr>
          <p:cNvPr id="4" name="灯片编号占位符 3"/>
          <p:cNvSpPr>
            <a:spLocks noGrp="1"/>
          </p:cNvSpPr>
          <p:nvPr>
            <p:ph type="sldNum" sz="quarter" idx="5"/>
          </p:nvPr>
        </p:nvSpPr>
        <p:spPr/>
        <p:txBody>
          <a:bodyPr/>
          <a:lstStyle/>
          <a:p>
            <a:pPr>
              <a:defRPr/>
            </a:pPr>
            <a:fld id="{9B5D655C-DB07-4B3E-90CF-FD1539844137}" type="slidenum">
              <a:rPr lang="en-US" smtClean="0"/>
              <a:pPr>
                <a:defRPr/>
              </a:pPr>
              <a:t>2</a:t>
            </a:fld>
            <a:endParaRPr lang="en-US"/>
          </a:p>
        </p:txBody>
      </p:sp>
    </p:spTree>
    <p:extLst>
      <p:ext uri="{BB962C8B-B14F-4D97-AF65-F5344CB8AC3E}">
        <p14:creationId xmlns:p14="http://schemas.microsoft.com/office/powerpoint/2010/main" val="408291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Come back to the in-domain classification results.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We could find </a:t>
            </a:r>
            <a:r>
              <a:rPr lang="en-US">
                <a:latin typeface="Arial" panose="020B0604020202020204" pitchFamily="34" charset="0"/>
                <a:cs typeface="Arial" panose="020B0604020202020204" pitchFamily="34" charset="0"/>
              </a:rPr>
              <a:t>Fairness methods show a promising performance compared with the baseline.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In addition, </a:t>
            </a:r>
            <a:r>
              <a:rPr lang="en-US" err="1">
                <a:latin typeface="Arial" panose="020B0604020202020204" pitchFamily="34" charset="0"/>
                <a:cs typeface="Arial" panose="020B0604020202020204" pitchFamily="34" charset="0"/>
              </a:rPr>
              <a:t>FairDisCo</a:t>
            </a:r>
            <a:r>
              <a:rPr lang="en-US">
                <a:latin typeface="Arial" panose="020B0604020202020204" pitchFamily="34" charset="0"/>
                <a:cs typeface="Arial" panose="020B0604020202020204" pitchFamily="34" charset="0"/>
              </a:rPr>
              <a:t> achieves the highest accuracy and fairness scores. It also outperforms </a:t>
            </a:r>
            <a:r>
              <a:rPr lang="en-US" err="1">
                <a:latin typeface="Arial" panose="020B0604020202020204" pitchFamily="34" charset="0"/>
                <a:cs typeface="Arial" panose="020B0604020202020204" pitchFamily="34" charset="0"/>
              </a:rPr>
              <a:t>FairDisCo</a:t>
            </a:r>
            <a:r>
              <a:rPr lang="en-US">
                <a:latin typeface="Arial" panose="020B0604020202020204" pitchFamily="34" charset="0"/>
                <a:cs typeface="Arial" panose="020B0604020202020204" pitchFamily="34" charset="0"/>
              </a:rPr>
              <a:t> without the contrastive branch, showing the effectiveness of contrastive learning.</a:t>
            </a:r>
          </a:p>
          <a:p>
            <a:endParaRPr lang="en-US"/>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20</a:t>
            </a:fld>
            <a:endParaRPr lang="en-US"/>
          </a:p>
        </p:txBody>
      </p:sp>
    </p:spTree>
    <p:extLst>
      <p:ext uri="{BB962C8B-B14F-4D97-AF65-F5344CB8AC3E}">
        <p14:creationId xmlns:p14="http://schemas.microsoft.com/office/powerpoint/2010/main" val="854305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We further </a:t>
            </a:r>
            <a:r>
              <a:rPr lang="en-US">
                <a:latin typeface="Arial" panose="020B0604020202020204" pitchFamily="34" charset="0"/>
                <a:cs typeface="Arial" panose="020B0604020202020204" pitchFamily="34" charset="0"/>
              </a:rPr>
              <a:t>visualize the main terms of fairness scores on the benign class </a:t>
            </a:r>
          </a:p>
          <a:p>
            <a:r>
              <a:rPr lang="en-US"/>
              <a:t>(click) The following two figures show that the baseline has diverse values across skin types, indicating the model is affected by skin-type information.</a:t>
            </a:r>
          </a:p>
          <a:p>
            <a:r>
              <a:rPr lang="en-US"/>
              <a:t>(click) However, </a:t>
            </a:r>
            <a:r>
              <a:rPr lang="en-US" err="1"/>
              <a:t>FairDisCo</a:t>
            </a:r>
            <a:r>
              <a:rPr lang="en-US"/>
              <a:t> presents little variation across skin types and boosts the minor skin-type group's benign prediction rate and true benign rate, showing our model reduces skin-type unfairness</a:t>
            </a: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21</a:t>
            </a:fld>
            <a:endParaRPr lang="en-US"/>
          </a:p>
        </p:txBody>
      </p:sp>
    </p:spTree>
    <p:extLst>
      <p:ext uri="{BB962C8B-B14F-4D97-AF65-F5344CB8AC3E}">
        <p14:creationId xmlns:p14="http://schemas.microsoft.com/office/powerpoint/2010/main" val="2694667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task on the Fitzpatrick17k is the out-of-domain classification.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From the table, we could find the baseline </a:t>
            </a:r>
            <a:r>
              <a:rPr lang="en-US" sz="1200"/>
              <a:t>has higher accuracy on those skin types similar to those it is trained on. This reveals the model's decision-making is relevant to the skin type.</a:t>
            </a:r>
          </a:p>
          <a:p>
            <a:r>
              <a:rPr lang="en-US"/>
              <a:t>(click) In addition, </a:t>
            </a:r>
            <a:r>
              <a:rPr lang="en-US" err="1"/>
              <a:t>FairDisCo</a:t>
            </a:r>
            <a:r>
              <a:rPr lang="en-US"/>
              <a:t> is the second-best among all the algorithms. We think its inferior performance compared with </a:t>
            </a:r>
            <a:r>
              <a:rPr lang="en-US" err="1"/>
              <a:t>FairDisCo</a:t>
            </a:r>
            <a:r>
              <a:rPr lang="en-US"/>
              <a:t> without contrastive learning is because the contrastive loss only helps to learn better representations of skin-type groups appearing in the training set. However, the out-of-domain classification task has a large diversity across skin types between the training and test sets.</a:t>
            </a: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22</a:t>
            </a:fld>
            <a:endParaRPr lang="en-US"/>
          </a:p>
        </p:txBody>
      </p:sp>
    </p:spTree>
    <p:extLst>
      <p:ext uri="{BB962C8B-B14F-4D97-AF65-F5344CB8AC3E}">
        <p14:creationId xmlns:p14="http://schemas.microsoft.com/office/powerpoint/2010/main" val="425741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For the DDI dataset, we also analyze the data first. It contains similar skin-condition data imbalance like the fitzpatrick17k dataset but less skin-type bias.</a:t>
            </a:r>
          </a:p>
          <a:p>
            <a:r>
              <a:rPr lang="en-US"/>
              <a:t>(click) We follow </a:t>
            </a:r>
            <a:r>
              <a:rPr lang="en-CA" sz="1800" b="0" i="0" u="none" strike="noStrike" err="1">
                <a:solidFill>
                  <a:srgbClr val="000000"/>
                </a:solidFill>
                <a:effectLst/>
                <a:latin typeface="Arial" panose="020B0604020202020204" pitchFamily="34" charset="0"/>
              </a:rPr>
              <a:t>Daneshjou</a:t>
            </a:r>
            <a:r>
              <a:rPr lang="en-CA" sz="1800" b="0" i="0" u="none" strike="noStrike">
                <a:solidFill>
                  <a:srgbClr val="000000"/>
                </a:solidFill>
                <a:effectLst/>
                <a:latin typeface="Arial" panose="020B0604020202020204" pitchFamily="34" charset="0"/>
              </a:rPr>
              <a:t> et al</a:t>
            </a:r>
            <a:r>
              <a:rPr lang="en-US" b="0" i="0">
                <a:effectLst/>
                <a:latin typeface="Arial" panose="020B0604020202020204" pitchFamily="34" charset="0"/>
              </a:rPr>
              <a:t>’s work to conduct an in-domain classification task.</a:t>
            </a:r>
            <a:endParaRPr lang="en-US"/>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23</a:t>
            </a:fld>
            <a:endParaRPr lang="en-US"/>
          </a:p>
        </p:txBody>
      </p:sp>
    </p:spTree>
    <p:extLst>
      <p:ext uri="{BB962C8B-B14F-4D97-AF65-F5344CB8AC3E}">
        <p14:creationId xmlns:p14="http://schemas.microsoft.com/office/powerpoint/2010/main" val="302296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experiment, we further add area under the ROC curve to measure the classification performance. </a:t>
            </a:r>
          </a:p>
          <a:p>
            <a:r>
              <a:rPr lang="en-US"/>
              <a:t>(click) For the baseline, the major skin-type group (T34) is more accurate than the minor groups (T12 and T56), showing it ignores the underrepresented groups.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Besides, </a:t>
            </a:r>
            <a:r>
              <a:rPr lang="en-US">
                <a:latin typeface="Arial" panose="020B0604020202020204" pitchFamily="34" charset="0"/>
                <a:cs typeface="Arial" panose="020B0604020202020204" pitchFamily="34" charset="0"/>
              </a:rPr>
              <a:t>all the fairness approaches except attribute-aware algorithm outperform the baseline.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atin typeface="Arial" panose="020B0604020202020204" pitchFamily="34" charset="0"/>
                <a:cs typeface="Arial" panose="020B0604020202020204" pitchFamily="34" charset="0"/>
              </a:rPr>
              <a:t>(click) And our model </a:t>
            </a:r>
            <a:r>
              <a:rPr lang="en-US" err="1">
                <a:latin typeface="Arial" panose="020B0604020202020204" pitchFamily="34" charset="0"/>
                <a:cs typeface="Arial" panose="020B0604020202020204" pitchFamily="34" charset="0"/>
              </a:rPr>
              <a:t>FairDisCo</a:t>
            </a:r>
            <a:r>
              <a:rPr lang="en-US">
                <a:latin typeface="Arial" panose="020B0604020202020204" pitchFamily="34" charset="0"/>
                <a:cs typeface="Arial" panose="020B0604020202020204" pitchFamily="34" charset="0"/>
              </a:rPr>
              <a:t> achieves the best classification performance and fairness results. Its superior performance compared with </a:t>
            </a:r>
            <a:r>
              <a:rPr lang="en-US" err="1">
                <a:latin typeface="Arial" panose="020B0604020202020204" pitchFamily="34" charset="0"/>
                <a:cs typeface="Arial" panose="020B0604020202020204" pitchFamily="34" charset="0"/>
              </a:rPr>
              <a:t>FairDisCo</a:t>
            </a:r>
            <a:r>
              <a:rPr lang="en-US">
                <a:latin typeface="Arial" panose="020B0604020202020204" pitchFamily="34" charset="0"/>
                <a:cs typeface="Arial" panose="020B0604020202020204" pitchFamily="34" charset="0"/>
              </a:rPr>
              <a:t> without contrastive </a:t>
            </a:r>
            <a:r>
              <a:rPr lang="en-US" err="1">
                <a:latin typeface="Arial" panose="020B0604020202020204" pitchFamily="34" charset="0"/>
                <a:cs typeface="Arial" panose="020B0604020202020204" pitchFamily="34" charset="0"/>
              </a:rPr>
              <a:t>learing</a:t>
            </a:r>
            <a:r>
              <a:rPr lang="en-US">
                <a:latin typeface="Arial" panose="020B0604020202020204" pitchFamily="34" charset="0"/>
                <a:cs typeface="Arial" panose="020B0604020202020204" pitchFamily="34" charset="0"/>
              </a:rPr>
              <a:t> further demonstrates that the contrastive loss plays an important role in learning a better semantic representation.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24</a:t>
            </a:fld>
            <a:endParaRPr lang="en-US"/>
          </a:p>
        </p:txBody>
      </p:sp>
    </p:spTree>
    <p:extLst>
      <p:ext uri="{BB962C8B-B14F-4D97-AF65-F5344CB8AC3E}">
        <p14:creationId xmlns:p14="http://schemas.microsoft.com/office/powerpoint/2010/main" val="3815608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a:t>The final part is the conclusion</a:t>
            </a:r>
            <a:endParaRPr kumimoji="1" lang="zh-CN" altLang="en-US"/>
          </a:p>
        </p:txBody>
      </p:sp>
      <p:sp>
        <p:nvSpPr>
          <p:cNvPr id="4" name="灯片编号占位符 3"/>
          <p:cNvSpPr>
            <a:spLocks noGrp="1"/>
          </p:cNvSpPr>
          <p:nvPr>
            <p:ph type="sldNum" sz="quarter" idx="5"/>
          </p:nvPr>
        </p:nvSpPr>
        <p:spPr/>
        <p:txBody>
          <a:bodyPr/>
          <a:lstStyle/>
          <a:p>
            <a:pPr>
              <a:defRPr/>
            </a:pPr>
            <a:fld id="{9B5D655C-DB07-4B3E-90CF-FD1539844137}" type="slidenum">
              <a:rPr lang="en-US" smtClean="0"/>
              <a:pPr>
                <a:defRPr/>
              </a:pPr>
              <a:t>25</a:t>
            </a:fld>
            <a:endParaRPr lang="en-US"/>
          </a:p>
        </p:txBody>
      </p:sp>
    </p:spTree>
    <p:extLst>
      <p:ext uri="{BB962C8B-B14F-4D97-AF65-F5344CB8AC3E}">
        <p14:creationId xmlns:p14="http://schemas.microsoft.com/office/powerpoint/2010/main" val="1516556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work,</a:t>
            </a:r>
          </a:p>
          <a:p>
            <a:pPr>
              <a:lnSpc>
                <a:spcPct val="150000"/>
              </a:lnSpc>
            </a:pPr>
            <a:r>
              <a:rPr lang="en-US" sz="1200"/>
              <a:t>(click) We improved the fairness and classification accuracy by proposing a novel deep neural network, </a:t>
            </a:r>
            <a:r>
              <a:rPr lang="en-US" sz="1200" err="1"/>
              <a:t>FairDisCo,with</a:t>
            </a:r>
            <a:r>
              <a:rPr lang="en-US" sz="1200"/>
              <a:t> disentangled contrastive learning.</a:t>
            </a:r>
          </a:p>
          <a:p>
            <a:pPr>
              <a:lnSpc>
                <a:spcPct val="150000"/>
              </a:lnSpc>
            </a:pPr>
            <a:r>
              <a:rPr lang="en-US" sz="1200"/>
              <a:t>(click) Besides, we Compared the baseline and </a:t>
            </a:r>
            <a:r>
              <a:rPr lang="en-US" sz="1200" err="1"/>
              <a:t>FairDisCo</a:t>
            </a:r>
            <a:r>
              <a:rPr lang="en-US" sz="1200"/>
              <a:t> to 3 widely used fairness techniques (reweighting, resampling, and attribute-aware).</a:t>
            </a:r>
          </a:p>
          <a:p>
            <a:pPr>
              <a:lnSpc>
                <a:spcPct val="150000"/>
              </a:lnSpc>
            </a:pPr>
            <a:r>
              <a:rPr lang="en-US" sz="1200"/>
              <a:t>(click) We also proposed three fairness metrics for our task which could also be applied to other fairness tasks and conducted extensive experiments on two datasets. </a:t>
            </a:r>
          </a:p>
          <a:p>
            <a:pPr>
              <a:lnSpc>
                <a:spcPct val="150000"/>
              </a:lnSpc>
            </a:pPr>
            <a:r>
              <a:rPr lang="en-US" sz="1200"/>
              <a:t>(click) Our results indicate that the datasets have skin-type bias, and fairness methods could diminish the discrimination.</a:t>
            </a:r>
          </a:p>
          <a:p>
            <a:pPr>
              <a:lnSpc>
                <a:spcPct val="150000"/>
              </a:lnSpc>
            </a:pPr>
            <a:r>
              <a:rPr lang="en-US" sz="1200"/>
              <a:t>(click) Finally, our proposed model </a:t>
            </a:r>
            <a:r>
              <a:rPr lang="en-US" sz="1200" err="1"/>
              <a:t>FairDisCo</a:t>
            </a:r>
            <a:r>
              <a:rPr lang="en-US" sz="1200"/>
              <a:t> achieved the best overall accuracy and fairness on in-domain classification tasks and surpassed the baseline on the out-of-domain classification task. </a:t>
            </a:r>
          </a:p>
          <a:p>
            <a:endParaRPr lang="en-US"/>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26</a:t>
            </a:fld>
            <a:endParaRPr lang="en-US"/>
          </a:p>
        </p:txBody>
      </p:sp>
    </p:spTree>
    <p:extLst>
      <p:ext uri="{BB962C8B-B14F-4D97-AF65-F5344CB8AC3E}">
        <p14:creationId xmlns:p14="http://schemas.microsoft.com/office/powerpoint/2010/main" val="1080083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0">
                <a:latin typeface="Arial" panose="020B0604020202020204" pitchFamily="34" charset="0"/>
                <a:cs typeface="Arial" panose="020B0604020202020204" pitchFamily="34" charset="0"/>
              </a:rPr>
              <a:t>That's all. Here are our paper and code links. Thank you for your listening.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b="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0">
                <a:latin typeface="Arial" panose="020B0604020202020204" pitchFamily="34" charset="0"/>
                <a:cs typeface="Arial" panose="020B0604020202020204" pitchFamily="34" charset="0"/>
              </a:rPr>
              <a:t>paper https://</a:t>
            </a:r>
            <a:r>
              <a:rPr lang="en-US" sz="1000" b="0" err="1">
                <a:latin typeface="Arial" panose="020B0604020202020204" pitchFamily="34" charset="0"/>
                <a:cs typeface="Arial" panose="020B0604020202020204" pitchFamily="34" charset="0"/>
              </a:rPr>
              <a:t>arxiv.org</a:t>
            </a:r>
            <a:r>
              <a:rPr lang="en-US" sz="1000" b="0">
                <a:latin typeface="Arial" panose="020B0604020202020204" pitchFamily="34" charset="0"/>
                <a:cs typeface="Arial" panose="020B0604020202020204" pitchFamily="34" charset="0"/>
              </a:rPr>
              <a:t>/abs/2208.10013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0">
                <a:latin typeface="Arial" panose="020B0604020202020204" pitchFamily="34" charset="0"/>
                <a:cs typeface="Arial" panose="020B0604020202020204" pitchFamily="34" charset="0"/>
              </a:rPr>
              <a:t>code https://</a:t>
            </a:r>
            <a:r>
              <a:rPr lang="en-US" sz="1000" b="0" err="1">
                <a:latin typeface="Arial" panose="020B0604020202020204" pitchFamily="34" charset="0"/>
                <a:cs typeface="Arial" panose="020B0604020202020204" pitchFamily="34" charset="0"/>
              </a:rPr>
              <a:t>github.com</a:t>
            </a:r>
            <a:r>
              <a:rPr lang="en-US" sz="1000" b="0">
                <a:latin typeface="Arial" panose="020B0604020202020204" pitchFamily="34" charset="0"/>
                <a:cs typeface="Arial" panose="020B0604020202020204" pitchFamily="34" charset="0"/>
              </a:rPr>
              <a:t>/</a:t>
            </a:r>
            <a:r>
              <a:rPr lang="en-US" sz="1000" b="0" err="1">
                <a:latin typeface="Arial" panose="020B0604020202020204" pitchFamily="34" charset="0"/>
                <a:cs typeface="Arial" panose="020B0604020202020204" pitchFamily="34" charset="0"/>
              </a:rPr>
              <a:t>siyi</a:t>
            </a:r>
            <a:r>
              <a:rPr lang="en-US" sz="1000" b="0">
                <a:latin typeface="Arial" panose="020B0604020202020204" pitchFamily="34" charset="0"/>
                <a:cs typeface="Arial" panose="020B0604020202020204" pitchFamily="34" charset="0"/>
              </a:rPr>
              <a:t>-wind/</a:t>
            </a:r>
            <a:r>
              <a:rPr lang="en-US" sz="1000" b="0" err="1">
                <a:latin typeface="Arial" panose="020B0604020202020204" pitchFamily="34" charset="0"/>
                <a:cs typeface="Arial" panose="020B0604020202020204" pitchFamily="34" charset="0"/>
              </a:rPr>
              <a:t>FairDisCo</a:t>
            </a:r>
            <a:endParaRPr lang="en-US" sz="1000"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27</a:t>
            </a:fld>
            <a:endParaRPr lang="en-US"/>
          </a:p>
        </p:txBody>
      </p:sp>
    </p:spTree>
    <p:extLst>
      <p:ext uri="{BB962C8B-B14F-4D97-AF65-F5344CB8AC3E}">
        <p14:creationId xmlns:p14="http://schemas.microsoft.com/office/powerpoint/2010/main" val="209471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(click) </a:t>
            </a:r>
            <a:r>
              <a:rPr lang="en-CA" b="0" i="0">
                <a:effectLst/>
                <a:latin typeface="Arial" panose="020B0604020202020204" pitchFamily="34" charset="0"/>
              </a:rPr>
              <a:t>Cancer is one of the leading cause of death worldwide, and the skin is among the 6 most common organs invaded by cancer.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However, early detection and treatment could considerably increase the survival rate of patients.</a:t>
            </a:r>
          </a:p>
          <a:p>
            <a:r>
              <a:rPr lang="en-CA" b="0" i="0">
                <a:effectLst/>
                <a:latin typeface="Arial" panose="020B0604020202020204" pitchFamily="34" charset="0"/>
              </a:rPr>
              <a:t>(click) </a:t>
            </a:r>
            <a:r>
              <a:rPr lang="en-US" sz="1200"/>
              <a:t>Deep neural networks (DNNs) were introduced to automatically identify possibly cancerous lesions.</a:t>
            </a:r>
            <a:endParaRPr lang="en-CA" b="0" i="0">
              <a:effectLst/>
              <a:latin typeface="Arial" panose="020B0604020202020204" pitchFamily="34" charset="0"/>
            </a:endParaRPr>
          </a:p>
          <a:p>
            <a:r>
              <a:rPr lang="en-CA" b="0" i="0">
                <a:effectLst/>
                <a:latin typeface="Arial" panose="020B0604020202020204" pitchFamily="34" charset="0"/>
              </a:rPr>
              <a:t>They free dermatologists from tedious examination procedures and show a decent diagnosis accuracy. </a:t>
            </a:r>
          </a:p>
          <a:p>
            <a:endParaRPr lang="en-US"/>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3</a:t>
            </a:fld>
            <a:endParaRPr lang="en-US"/>
          </a:p>
        </p:txBody>
      </p:sp>
    </p:spTree>
    <p:extLst>
      <p:ext uri="{BB962C8B-B14F-4D97-AF65-F5344CB8AC3E}">
        <p14:creationId xmlns:p14="http://schemas.microsoft.com/office/powerpoint/2010/main" val="109448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Despite their success, DNNs are vulnerable to biases that render their decisions ‘unfair’, such as skin color.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For example, a recent study has shown that patients with darker skin experience a significant drop-off in diagnosis accuracy compared to those of light skin types. This</a:t>
            </a:r>
            <a:r>
              <a:rPr lang="en-CA" b="0" i="0">
                <a:effectLst/>
                <a:latin typeface="Arial" panose="020B0604020202020204" pitchFamily="34" charset="0"/>
              </a:rPr>
              <a:t> limits the successful clinical deployment of these models.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b="0" i="0">
                <a:effectLst/>
                <a:latin typeface="Arial" panose="020B0604020202020204" pitchFamily="34" charset="0"/>
              </a:rPr>
              <a:t>(click) Up to now, few works tried to mitigate skin type unfairness in skin lesion classification task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200" b="0" i="0">
                <a:effectLst/>
                <a:latin typeface="Arial" panose="020B0604020202020204" pitchFamily="34" charset="0"/>
              </a:rPr>
              <a:t>(click</a:t>
            </a:r>
            <a:r>
              <a:rPr lang="zh-CN" altLang="en-US" sz="1200" b="0" i="0">
                <a:effectLst/>
                <a:latin typeface="Arial" panose="020B0604020202020204" pitchFamily="34" charset="0"/>
              </a:rPr>
              <a:t>）</a:t>
            </a:r>
            <a:r>
              <a:rPr lang="en-CA" sz="1200" b="0" i="0">
                <a:effectLst/>
                <a:latin typeface="Arial" panose="020B0604020202020204" pitchFamily="34" charset="0"/>
              </a:rPr>
              <a:t>given the following two reasons.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b="0" i="0">
                <a:effectLst/>
                <a:latin typeface="Arial" panose="020B0604020202020204" pitchFamily="34" charset="0"/>
              </a:rPr>
              <a:t>(click) First, most common skin lesion datasets like ISIC or SD-136 lack skin images in very light and very dark colors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b="0" i="0">
                <a:effectLst/>
                <a:latin typeface="Arial" panose="020B0604020202020204" pitchFamily="34" charset="0"/>
              </a:rPr>
              <a:t>Besides, they usually don’t have skin color annotations. </a:t>
            </a:r>
            <a:endParaRPr lang="en-US" sz="1200"/>
          </a:p>
          <a:p>
            <a:r>
              <a:rPr lang="en-US" sz="1200"/>
              <a:t>Luckily, the introduction of some new datasets brings promise in this field.</a:t>
            </a:r>
            <a:endParaRPr lang="en-US"/>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4</a:t>
            </a:fld>
            <a:endParaRPr lang="en-US"/>
          </a:p>
        </p:txBody>
      </p:sp>
    </p:spTree>
    <p:extLst>
      <p:ext uri="{BB962C8B-B14F-4D97-AF65-F5344CB8AC3E}">
        <p14:creationId xmlns:p14="http://schemas.microsoft.com/office/powerpoint/2010/main" val="419152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Our work is motivated by several reasons.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Recent proposing skin datasets with various skin types and manually annotations make it possible for us to research skin type unfairness and fairness methods.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Few works paid attention on the skin-type fairness issue, and most of them simplified the experimental setting by only testing their models’ generalizability on some skin types or coarsely grouping 6-scale skin types into light and dark.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5</a:t>
            </a:fld>
            <a:endParaRPr lang="en-US"/>
          </a:p>
        </p:txBody>
      </p:sp>
    </p:spTree>
    <p:extLst>
      <p:ext uri="{BB962C8B-B14F-4D97-AF65-F5344CB8AC3E}">
        <p14:creationId xmlns:p14="http://schemas.microsoft.com/office/powerpoint/2010/main" val="273504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1"/>
              <a:t>(click) Fairness through Blindness </a:t>
            </a:r>
            <a:r>
              <a:rPr lang="en-US" sz="1200"/>
              <a:t>is a recent promising direction for mitigating unfairness in DNNs.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It’s achieved by complementing the target branch with a branch for classifying the sensitive attribute like gender or skin color.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The framework captures semantic information to accurately perform the target task such as classification,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while simultaneously minimizing</a:t>
            </a:r>
            <a:r>
              <a:rPr lang="zh-CN" altLang="en-US" sz="1200"/>
              <a:t> </a:t>
            </a:r>
            <a:r>
              <a:rPr lang="en-US" sz="1200"/>
              <a:t>the accuracy of the sensitive-attribute classifier. So that the model could learn a sensitive-attribute agnostic representation.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a:t>
            </a:r>
            <a:r>
              <a:rPr lang="en-US" sz="1200"/>
              <a:t>However, some studies found these methods may hurt the representation learning of the target task.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This is because after sensitive attribute information has been removed, the models might consider combinations of other attributes as a proxy and discard their information by mistake.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For example, lesion color and visual features are critical for skin lesion classification but are also useful for predicting the individual's skin type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To address this issue, we introduce contrastive learning to let the model retain discriminative semantic information about the target task. </a:t>
            </a:r>
          </a:p>
          <a:p>
            <a:endParaRPr lang="en-US"/>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6</a:t>
            </a:fld>
            <a:endParaRPr lang="en-US"/>
          </a:p>
        </p:txBody>
      </p:sp>
    </p:spTree>
    <p:extLst>
      <p:ext uri="{BB962C8B-B14F-4D97-AF65-F5344CB8AC3E}">
        <p14:creationId xmlns:p14="http://schemas.microsoft.com/office/powerpoint/2010/main" val="750985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Therefore, in this work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We propose a novel framework </a:t>
            </a:r>
            <a:r>
              <a:rPr lang="en-US" sz="1200" err="1"/>
              <a:t>FairDisCo</a:t>
            </a:r>
            <a:r>
              <a:rPr lang="en-US" sz="1200"/>
              <a:t>, featuring disentangled representation learning and contrastive learning, to promote fairness and boost classification accuracy.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To the best of our knowledge, we are the first to examine unfairness in skin lesion datasets using a variety of approaches and extensive experiments.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We also employ three fairness metrics to better compare models, including two that we adapted from the binary sensitive attributes task.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(click) Finally, our </a:t>
            </a:r>
            <a:r>
              <a:rPr lang="en-US" sz="1200" err="1"/>
              <a:t>FairDisCo</a:t>
            </a:r>
            <a:r>
              <a:rPr lang="en-US" sz="1200"/>
              <a:t> achieves the best classification accuracy and fairness scores compared to other fairness-based methods and the baseline.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7</a:t>
            </a:fld>
            <a:endParaRPr lang="en-US"/>
          </a:p>
        </p:txBody>
      </p:sp>
    </p:spTree>
    <p:extLst>
      <p:ext uri="{BB962C8B-B14F-4D97-AF65-F5344CB8AC3E}">
        <p14:creationId xmlns:p14="http://schemas.microsoft.com/office/powerpoint/2010/main" val="923724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a:t>The next is the methodology part</a:t>
            </a:r>
            <a:endParaRPr kumimoji="1" lang="zh-CN" altLang="en-US"/>
          </a:p>
        </p:txBody>
      </p:sp>
      <p:sp>
        <p:nvSpPr>
          <p:cNvPr id="4" name="灯片编号占位符 3"/>
          <p:cNvSpPr>
            <a:spLocks noGrp="1"/>
          </p:cNvSpPr>
          <p:nvPr>
            <p:ph type="sldNum" sz="quarter" idx="5"/>
          </p:nvPr>
        </p:nvSpPr>
        <p:spPr/>
        <p:txBody>
          <a:bodyPr/>
          <a:lstStyle/>
          <a:p>
            <a:pPr>
              <a:defRPr/>
            </a:pPr>
            <a:fld id="{9B5D655C-DB07-4B3E-90CF-FD1539844137}" type="slidenum">
              <a:rPr lang="en-US" smtClean="0"/>
              <a:pPr>
                <a:defRPr/>
              </a:pPr>
              <a:t>8</a:t>
            </a:fld>
            <a:endParaRPr lang="en-US"/>
          </a:p>
        </p:txBody>
      </p:sp>
    </p:spTree>
    <p:extLst>
      <p:ext uri="{BB962C8B-B14F-4D97-AF65-F5344CB8AC3E}">
        <p14:creationId xmlns:p14="http://schemas.microsoft.com/office/powerpoint/2010/main" val="4152203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In the multi-class skin lesion classification task, the model is required to output a skin condition prediction based on an RGB skin image, </a:t>
            </a:r>
          </a:p>
          <a:p>
            <a:r>
              <a:rPr lang="en-US"/>
              <a:t>(click) and our goal is to model the likelihood without being affected by the skin type.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(click) We will introduce the proposed </a:t>
            </a:r>
            <a:r>
              <a:rPr lang="en-US" err="1"/>
              <a:t>FairDisCo</a:t>
            </a:r>
            <a:r>
              <a:rPr lang="en-US"/>
              <a:t> and three simple but widely used fairness approaches: </a:t>
            </a:r>
            <a:r>
              <a:rPr lang="en-US">
                <a:latin typeface="Arial" panose="020B0604020202020204" pitchFamily="34" charset="0"/>
                <a:cs typeface="Arial" panose="020B0604020202020204" pitchFamily="34" charset="0"/>
              </a:rPr>
              <a:t>Reweighting, Resampling, and Attribute-aware</a:t>
            </a:r>
          </a:p>
        </p:txBody>
      </p:sp>
      <p:sp>
        <p:nvSpPr>
          <p:cNvPr id="4" name="Slide Number Placeholder 3"/>
          <p:cNvSpPr>
            <a:spLocks noGrp="1"/>
          </p:cNvSpPr>
          <p:nvPr>
            <p:ph type="sldNum" sz="quarter" idx="5"/>
          </p:nvPr>
        </p:nvSpPr>
        <p:spPr/>
        <p:txBody>
          <a:bodyPr/>
          <a:lstStyle/>
          <a:p>
            <a:pPr>
              <a:defRPr/>
            </a:pPr>
            <a:fld id="{9B5D655C-DB07-4B3E-90CF-FD1539844137}" type="slidenum">
              <a:rPr lang="en-US" smtClean="0"/>
              <a:pPr>
                <a:defRPr/>
              </a:pPr>
              <a:t>9</a:t>
            </a:fld>
            <a:endParaRPr lang="en-US"/>
          </a:p>
        </p:txBody>
      </p:sp>
    </p:spTree>
    <p:extLst>
      <p:ext uri="{BB962C8B-B14F-4D97-AF65-F5344CB8AC3E}">
        <p14:creationId xmlns:p14="http://schemas.microsoft.com/office/powerpoint/2010/main" val="119685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76000" y="4077072"/>
            <a:ext cx="8640000" cy="1219200"/>
          </a:xfrm>
        </p:spPr>
        <p:txBody>
          <a:bodyPr>
            <a:normAutofit/>
          </a:bodyPr>
          <a:lstStyle>
            <a:lvl1pPr marL="0" indent="0" algn="ctr">
              <a:buNone/>
              <a:defRPr sz="2400">
                <a:solidFill>
                  <a:schemeClr val="tx1">
                    <a:lumMod val="75000"/>
                    <a:lumOff val="2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Title 5"/>
          <p:cNvSpPr>
            <a:spLocks noGrp="1"/>
          </p:cNvSpPr>
          <p:nvPr>
            <p:ph type="title"/>
          </p:nvPr>
        </p:nvSpPr>
        <p:spPr>
          <a:xfrm>
            <a:off x="576000" y="116632"/>
            <a:ext cx="11040000" cy="2808312"/>
          </a:xfrm>
        </p:spPr>
        <p:txBody>
          <a:bodyPr/>
          <a:lstStyle/>
          <a:p>
            <a:r>
              <a:rPr lang="en-US"/>
              <a:t>Click to edit Master title style</a:t>
            </a:r>
            <a:endParaRPr lang="en-CA"/>
          </a:p>
        </p:txBody>
      </p:sp>
    </p:spTree>
    <p:extLst>
      <p:ext uri="{BB962C8B-B14F-4D97-AF65-F5344CB8AC3E}">
        <p14:creationId xmlns:p14="http://schemas.microsoft.com/office/powerpoint/2010/main" val="299586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75736" y="908720"/>
            <a:ext cx="11040533" cy="0"/>
          </a:xfrm>
          <a:prstGeom prst="line">
            <a:avLst/>
          </a:prstGeom>
          <a:ln w="19050">
            <a:solidFill>
              <a:srgbClr val="091D31"/>
            </a:soli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76000" y="0"/>
            <a:ext cx="11040000" cy="900000"/>
          </a:xfrm>
        </p:spPr>
        <p:txBody>
          <a:bodyPr/>
          <a:lstStyle/>
          <a:p>
            <a:r>
              <a:rPr lang="en-US"/>
              <a:t>Click to edit Master title style</a:t>
            </a:r>
          </a:p>
        </p:txBody>
      </p:sp>
      <p:sp>
        <p:nvSpPr>
          <p:cNvPr id="3" name="Content Placeholder 2"/>
          <p:cNvSpPr>
            <a:spLocks noGrp="1"/>
          </p:cNvSpPr>
          <p:nvPr>
            <p:ph idx="1"/>
          </p:nvPr>
        </p:nvSpPr>
        <p:spPr>
          <a:xfrm>
            <a:off x="576000" y="1052736"/>
            <a:ext cx="11040000" cy="5040560"/>
          </a:xfrm>
        </p:spPr>
        <p:txBody>
          <a:bodyPr/>
          <a:lstStyle>
            <a:lvl5pPr>
              <a:defRPr/>
            </a:lvl5pPr>
            <a:lvl6pPr>
              <a:defRPr/>
            </a:lvl6pPr>
            <a:lvl7pPr>
              <a:defRPr/>
            </a:lvl7pPr>
            <a:lvl8pPr>
              <a:defRPr/>
            </a:lvl8pPr>
            <a:lvl9pPr>
              <a:buFont typeface="Arial" pitchFamily="34" charset="0"/>
              <a:buChar cha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0"/>
          <p:cNvSpPr>
            <a:spLocks noGrp="1"/>
          </p:cNvSpPr>
          <p:nvPr>
            <p:ph type="sldNum" sz="quarter" idx="10"/>
          </p:nvPr>
        </p:nvSpPr>
        <p:spPr/>
        <p:txBody>
          <a:bodyPr/>
          <a:lstStyle>
            <a:lvl1pPr algn="ctr">
              <a:defRPr sz="1800" b="1" smtClean="0">
                <a:solidFill>
                  <a:schemeClr val="bg1"/>
                </a:solidFill>
                <a:effectLst>
                  <a:outerShdw blurRad="38100" dist="38100" dir="2700000" algn="tl">
                    <a:srgbClr val="000000">
                      <a:alpha val="43137"/>
                    </a:srgbClr>
                  </a:outerShdw>
                </a:effectLst>
                <a:latin typeface="Calibri" pitchFamily="34" charset="0"/>
                <a:ea typeface="Tahoma" pitchFamily="34" charset="0"/>
                <a:cs typeface="Calibri" pitchFamily="34" charset="0"/>
              </a:defRPr>
            </a:lvl1pPr>
          </a:lstStyle>
          <a:p>
            <a:pPr>
              <a:defRPr/>
            </a:pPr>
            <a:fld id="{3F6D3A20-422A-4D3D-BD1E-E0CECE69AD09}" type="slidenum">
              <a:rPr lang="en-CA"/>
              <a:pPr>
                <a:defRPr/>
              </a:pPr>
              <a:t>‹#›</a:t>
            </a:fld>
            <a:endParaRPr lang="en-CA"/>
          </a:p>
        </p:txBody>
      </p:sp>
    </p:spTree>
    <p:extLst>
      <p:ext uri="{BB962C8B-B14F-4D97-AF65-F5344CB8AC3E}">
        <p14:creationId xmlns:p14="http://schemas.microsoft.com/office/powerpoint/2010/main" val="1356768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575736" y="908050"/>
            <a:ext cx="11040533" cy="0"/>
          </a:xfrm>
          <a:prstGeom prst="line">
            <a:avLst/>
          </a:prstGeom>
          <a:ln w="19050">
            <a:solidFill>
              <a:srgbClr val="091D31"/>
            </a:soli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96000" y="1062043"/>
            <a:ext cx="0" cy="5038725"/>
          </a:xfrm>
          <a:prstGeom prst="line">
            <a:avLst/>
          </a:prstGeom>
          <a:ln w="12700">
            <a:solidFill>
              <a:srgbClr val="091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240000" y="1052736"/>
            <a:ext cx="5376000" cy="5040000"/>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76000" y="1061496"/>
            <a:ext cx="5376000" cy="504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0"/>
          <p:cNvSpPr>
            <a:spLocks noGrp="1"/>
          </p:cNvSpPr>
          <p:nvPr>
            <p:ph type="sldNum" sz="quarter" idx="14"/>
          </p:nvPr>
        </p:nvSpPr>
        <p:spPr/>
        <p:txBody>
          <a:bodyPr/>
          <a:lstStyle>
            <a:lvl1pPr algn="ctr">
              <a:defRPr sz="1800" b="1" smtClean="0">
                <a:solidFill>
                  <a:schemeClr val="bg1"/>
                </a:solidFill>
                <a:effectLst>
                  <a:outerShdw blurRad="38100" dist="38100" dir="2700000" algn="tl">
                    <a:srgbClr val="000000">
                      <a:alpha val="43137"/>
                    </a:srgbClr>
                  </a:outerShdw>
                </a:effectLst>
                <a:latin typeface="Calibri" pitchFamily="34" charset="0"/>
                <a:ea typeface="Tahoma" pitchFamily="34" charset="0"/>
                <a:cs typeface="Calibri" pitchFamily="34" charset="0"/>
              </a:defRPr>
            </a:lvl1pPr>
          </a:lstStyle>
          <a:p>
            <a:pPr>
              <a:defRPr/>
            </a:pPr>
            <a:fld id="{130384B9-904B-4F7B-8672-F933AC0852C4}" type="slidenum">
              <a:rPr lang="en-CA"/>
              <a:pPr>
                <a:defRPr/>
              </a:pPr>
              <a:t>‹#›</a:t>
            </a:fld>
            <a:endParaRPr lang="en-CA"/>
          </a:p>
        </p:txBody>
      </p:sp>
    </p:spTree>
    <p:extLst>
      <p:ext uri="{BB962C8B-B14F-4D97-AF65-F5344CB8AC3E}">
        <p14:creationId xmlns:p14="http://schemas.microsoft.com/office/powerpoint/2010/main" val="135015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9" name="Straight Connector 8"/>
          <p:cNvCxnSpPr/>
          <p:nvPr userDrawn="1"/>
        </p:nvCxnSpPr>
        <p:spPr>
          <a:xfrm>
            <a:off x="575736" y="908050"/>
            <a:ext cx="11040533" cy="0"/>
          </a:xfrm>
          <a:prstGeom prst="line">
            <a:avLst/>
          </a:prstGeom>
          <a:ln w="19050">
            <a:solidFill>
              <a:srgbClr val="091D31"/>
            </a:soli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96000" y="1062043"/>
            <a:ext cx="0" cy="5038725"/>
          </a:xfrm>
          <a:prstGeom prst="line">
            <a:avLst/>
          </a:prstGeom>
          <a:ln w="12700">
            <a:solidFill>
              <a:srgbClr val="091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6000" y="1052736"/>
            <a:ext cx="5376000" cy="609600"/>
          </a:xfrm>
        </p:spPr>
        <p:txBody>
          <a:bodyPr anchor="b">
            <a:noAutofit/>
          </a:bodyPr>
          <a:lstStyle>
            <a:lvl1pPr marL="0" indent="0" algn="ctr">
              <a:buNone/>
              <a:defRPr sz="2800" b="1">
                <a:effectLs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1" name="Content Placeholder 10"/>
          <p:cNvSpPr>
            <a:spLocks noGrp="1"/>
          </p:cNvSpPr>
          <p:nvPr>
            <p:ph sz="quarter" idx="13"/>
          </p:nvPr>
        </p:nvSpPr>
        <p:spPr>
          <a:xfrm>
            <a:off x="576000" y="1781576"/>
            <a:ext cx="537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6240000" y="1781576"/>
            <a:ext cx="537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16"/>
          </p:nvPr>
        </p:nvSpPr>
        <p:spPr>
          <a:xfrm>
            <a:off x="6240000" y="1053192"/>
            <a:ext cx="5376000" cy="609600"/>
          </a:xfrm>
        </p:spPr>
        <p:txBody>
          <a:bodyPr anchor="b">
            <a:noAutofit/>
          </a:bodyPr>
          <a:lstStyle>
            <a:lvl1pPr marL="0" indent="0" algn="ctr">
              <a:buNone/>
              <a:defRPr sz="2800" b="1">
                <a:effectLs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Slide Number Placeholder 20"/>
          <p:cNvSpPr>
            <a:spLocks noGrp="1"/>
          </p:cNvSpPr>
          <p:nvPr>
            <p:ph type="sldNum" sz="quarter" idx="17"/>
          </p:nvPr>
        </p:nvSpPr>
        <p:spPr/>
        <p:txBody>
          <a:bodyPr/>
          <a:lstStyle>
            <a:lvl1pPr algn="ctr">
              <a:defRPr sz="1800" b="1" smtClean="0">
                <a:solidFill>
                  <a:schemeClr val="bg1"/>
                </a:solidFill>
                <a:effectLst>
                  <a:outerShdw blurRad="38100" dist="38100" dir="2700000" algn="tl">
                    <a:srgbClr val="000000">
                      <a:alpha val="43137"/>
                    </a:srgbClr>
                  </a:outerShdw>
                </a:effectLst>
                <a:latin typeface="Calibri" pitchFamily="34" charset="0"/>
                <a:ea typeface="Tahoma" pitchFamily="34" charset="0"/>
                <a:cs typeface="Calibri" pitchFamily="34" charset="0"/>
              </a:defRPr>
            </a:lvl1pPr>
          </a:lstStyle>
          <a:p>
            <a:pPr>
              <a:defRPr/>
            </a:pPr>
            <a:fld id="{4D90118E-2979-40D0-9544-CDC240336056}" type="slidenum">
              <a:rPr lang="en-CA"/>
              <a:pPr>
                <a:defRPr/>
              </a:pPr>
              <a:t>‹#›</a:t>
            </a:fld>
            <a:endParaRPr lang="en-CA"/>
          </a:p>
        </p:txBody>
      </p:sp>
    </p:spTree>
    <p:extLst>
      <p:ext uri="{BB962C8B-B14F-4D97-AF65-F5344CB8AC3E}">
        <p14:creationId xmlns:p14="http://schemas.microsoft.com/office/powerpoint/2010/main" val="2299232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575736" y="908050"/>
            <a:ext cx="11040533" cy="0"/>
          </a:xfrm>
          <a:prstGeom prst="line">
            <a:avLst/>
          </a:prstGeom>
          <a:ln w="19050">
            <a:solidFill>
              <a:srgbClr val="091D31"/>
            </a:soli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 name="Slide Number Placeholder 20"/>
          <p:cNvSpPr>
            <a:spLocks noGrp="1"/>
          </p:cNvSpPr>
          <p:nvPr>
            <p:ph type="sldNum" sz="quarter" idx="10"/>
          </p:nvPr>
        </p:nvSpPr>
        <p:spPr/>
        <p:txBody>
          <a:bodyPr/>
          <a:lstStyle>
            <a:lvl1pPr algn="ctr">
              <a:defRPr sz="1800" b="1" smtClean="0">
                <a:solidFill>
                  <a:schemeClr val="bg1"/>
                </a:solidFill>
                <a:effectLst>
                  <a:outerShdw blurRad="38100" dist="38100" dir="2700000" algn="tl">
                    <a:srgbClr val="000000">
                      <a:alpha val="43137"/>
                    </a:srgbClr>
                  </a:outerShdw>
                </a:effectLst>
                <a:latin typeface="Calibri" pitchFamily="34" charset="0"/>
                <a:ea typeface="Tahoma" pitchFamily="34" charset="0"/>
                <a:cs typeface="Calibri" pitchFamily="34" charset="0"/>
              </a:defRPr>
            </a:lvl1pPr>
          </a:lstStyle>
          <a:p>
            <a:pPr>
              <a:defRPr/>
            </a:pPr>
            <a:fld id="{03451329-C886-4663-83F0-166372EA062F}" type="slidenum">
              <a:rPr lang="en-CA"/>
              <a:pPr>
                <a:defRPr/>
              </a:pPr>
              <a:t>‹#›</a:t>
            </a:fld>
            <a:endParaRPr lang="en-CA"/>
          </a:p>
        </p:txBody>
      </p:sp>
    </p:spTree>
    <p:extLst>
      <p:ext uri="{BB962C8B-B14F-4D97-AF65-F5344CB8AC3E}">
        <p14:creationId xmlns:p14="http://schemas.microsoft.com/office/powerpoint/2010/main" val="4071439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a:off x="575736" y="908050"/>
            <a:ext cx="11040533" cy="0"/>
          </a:xfrm>
          <a:prstGeom prst="line">
            <a:avLst/>
          </a:prstGeom>
          <a:ln w="19050">
            <a:solidFill>
              <a:srgbClr val="091D31"/>
            </a:soli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userDrawn="1"/>
        </p:nvSpPr>
        <p:spPr>
          <a:xfrm>
            <a:off x="5952000" y="6259513"/>
            <a:ext cx="239251" cy="309562"/>
          </a:xfrm>
          <a:prstGeom prst="ellipse">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 name="Title 1"/>
          <p:cNvSpPr>
            <a:spLocks noGrp="1"/>
          </p:cNvSpPr>
          <p:nvPr>
            <p:ph type="title"/>
          </p:nvPr>
        </p:nvSpPr>
        <p:spPr>
          <a:xfrm>
            <a:off x="576000" y="0"/>
            <a:ext cx="11040000" cy="900000"/>
          </a:xfrm>
        </p:spPr>
        <p:txBody>
          <a:bodyPr/>
          <a:lstStyle/>
          <a:p>
            <a:r>
              <a:rPr lang="en-US"/>
              <a:t>Click to edit Master title style</a:t>
            </a:r>
          </a:p>
        </p:txBody>
      </p:sp>
      <p:sp>
        <p:nvSpPr>
          <p:cNvPr id="3" name="Content Placeholder 2"/>
          <p:cNvSpPr>
            <a:spLocks noGrp="1"/>
          </p:cNvSpPr>
          <p:nvPr>
            <p:ph idx="1"/>
          </p:nvPr>
        </p:nvSpPr>
        <p:spPr>
          <a:xfrm>
            <a:off x="576000" y="1052736"/>
            <a:ext cx="11040000" cy="4860000"/>
          </a:xfrm>
        </p:spPr>
        <p:txBody>
          <a:bodyPr/>
          <a:lstStyle>
            <a:lvl5pPr>
              <a:defRPr/>
            </a:lvl5pPr>
            <a:lvl6pPr>
              <a:defRPr/>
            </a:lvl6pPr>
            <a:lvl7pPr>
              <a:defRPr/>
            </a:lvl7pPr>
            <a:lvl8pPr>
              <a:defRPr/>
            </a:lvl8pPr>
            <a:lvl9pPr>
              <a:buFont typeface="Arial" pitchFamily="34" charset="0"/>
              <a:buChar cha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0"/>
          <p:cNvSpPr>
            <a:spLocks noGrp="1"/>
          </p:cNvSpPr>
          <p:nvPr>
            <p:ph type="sldNum" sz="quarter" idx="10"/>
          </p:nvPr>
        </p:nvSpPr>
        <p:spPr>
          <a:xfrm>
            <a:off x="11472333" y="6165304"/>
            <a:ext cx="812800" cy="431800"/>
          </a:xfrm>
        </p:spPr>
        <p:txBody>
          <a:bodyPr/>
          <a:lstStyle>
            <a:lvl1pPr algn="ctr">
              <a:defRPr sz="1800" b="1" smtClean="0">
                <a:solidFill>
                  <a:schemeClr val="bg1"/>
                </a:solidFill>
                <a:effectLst>
                  <a:outerShdw blurRad="38100" dist="38100" dir="2700000" algn="tl">
                    <a:srgbClr val="000000">
                      <a:alpha val="43137"/>
                    </a:srgbClr>
                  </a:outerShdw>
                </a:effectLst>
                <a:latin typeface="Calibri" pitchFamily="34" charset="0"/>
                <a:ea typeface="Tahoma" pitchFamily="34" charset="0"/>
                <a:cs typeface="Calibri" pitchFamily="34" charset="0"/>
              </a:defRPr>
            </a:lvl1pPr>
          </a:lstStyle>
          <a:p>
            <a:pPr>
              <a:defRPr/>
            </a:pPr>
            <a:fld id="{0AB70C4D-3D5D-4EC2-81B2-5D544B7B055E}" type="slidenum">
              <a:rPr lang="en-CA"/>
              <a:pPr>
                <a:defRPr/>
              </a:pPr>
              <a:t>‹#›</a:t>
            </a:fld>
            <a:endParaRPr lang="en-CA"/>
          </a:p>
        </p:txBody>
      </p:sp>
      <p:grpSp>
        <p:nvGrpSpPr>
          <p:cNvPr id="9" name="Group 8">
            <a:extLst>
              <a:ext uri="{FF2B5EF4-FFF2-40B4-BE49-F238E27FC236}">
                <a16:creationId xmlns:a16="http://schemas.microsoft.com/office/drawing/2014/main" id="{1B558818-D435-E849-90E9-800FD05F16EF}"/>
              </a:ext>
            </a:extLst>
          </p:cNvPr>
          <p:cNvGrpSpPr/>
          <p:nvPr userDrawn="1"/>
        </p:nvGrpSpPr>
        <p:grpSpPr>
          <a:xfrm>
            <a:off x="5952000" y="6237312"/>
            <a:ext cx="288000" cy="288032"/>
            <a:chOff x="5952000" y="6237312"/>
            <a:chExt cx="288000" cy="288032"/>
          </a:xfrm>
        </p:grpSpPr>
        <p:sp>
          <p:nvSpPr>
            <p:cNvPr id="10" name="Oval 9">
              <a:extLst>
                <a:ext uri="{FF2B5EF4-FFF2-40B4-BE49-F238E27FC236}">
                  <a16:creationId xmlns:a16="http://schemas.microsoft.com/office/drawing/2014/main" id="{B3F867F2-0F72-164D-B4AE-0E2CD8E0B6ED}"/>
                </a:ext>
              </a:extLst>
            </p:cNvPr>
            <p:cNvSpPr/>
            <p:nvPr userDrawn="1"/>
          </p:nvSpPr>
          <p:spPr>
            <a:xfrm>
              <a:off x="5952000" y="6237312"/>
              <a:ext cx="288000" cy="288032"/>
            </a:xfrm>
            <a:prstGeom prst="ellipse">
              <a:avLst/>
            </a:prstGeom>
            <a:solidFill>
              <a:schemeClr val="bg1"/>
            </a:solidFill>
            <a:ln w="9525">
              <a:noFill/>
            </a:ln>
            <a:effectLst>
              <a:innerShdw blurRad="635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 name="Oval 10">
              <a:extLst>
                <a:ext uri="{FF2B5EF4-FFF2-40B4-BE49-F238E27FC236}">
                  <a16:creationId xmlns:a16="http://schemas.microsoft.com/office/drawing/2014/main" id="{F558B13E-AD9B-A94F-88D1-C412D1AEF785}"/>
                </a:ext>
              </a:extLst>
            </p:cNvPr>
            <p:cNvSpPr/>
            <p:nvPr userDrawn="1"/>
          </p:nvSpPr>
          <p:spPr>
            <a:xfrm>
              <a:off x="5990440" y="6273192"/>
              <a:ext cx="216024" cy="216024"/>
            </a:xfrm>
            <a:prstGeom prst="ellipse">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spTree>
    <p:extLst>
      <p:ext uri="{BB962C8B-B14F-4D97-AF65-F5344CB8AC3E}">
        <p14:creationId xmlns:p14="http://schemas.microsoft.com/office/powerpoint/2010/main" val="18497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cxnSp>
        <p:nvCxnSpPr>
          <p:cNvPr id="5" name="Straight Connector 4"/>
          <p:cNvCxnSpPr/>
          <p:nvPr userDrawn="1"/>
        </p:nvCxnSpPr>
        <p:spPr>
          <a:xfrm>
            <a:off x="575736" y="908050"/>
            <a:ext cx="11040533" cy="0"/>
          </a:xfrm>
          <a:prstGeom prst="line">
            <a:avLst/>
          </a:prstGeom>
          <a:ln w="19050">
            <a:solidFill>
              <a:srgbClr val="091D31"/>
            </a:soli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96000" y="1062041"/>
            <a:ext cx="0" cy="4859337"/>
          </a:xfrm>
          <a:prstGeom prst="line">
            <a:avLst/>
          </a:prstGeom>
          <a:ln w="12700">
            <a:solidFill>
              <a:srgbClr val="091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9DCCAB5-EC21-A144-A15D-0C222ADDB5B5}"/>
              </a:ext>
            </a:extLst>
          </p:cNvPr>
          <p:cNvGrpSpPr/>
          <p:nvPr userDrawn="1"/>
        </p:nvGrpSpPr>
        <p:grpSpPr>
          <a:xfrm>
            <a:off x="5952000" y="6237312"/>
            <a:ext cx="288000" cy="288032"/>
            <a:chOff x="5952000" y="6237312"/>
            <a:chExt cx="288000" cy="288032"/>
          </a:xfrm>
        </p:grpSpPr>
        <p:sp>
          <p:nvSpPr>
            <p:cNvPr id="7" name="Oval 6"/>
            <p:cNvSpPr/>
            <p:nvPr userDrawn="1"/>
          </p:nvSpPr>
          <p:spPr>
            <a:xfrm>
              <a:off x="5952000" y="6237312"/>
              <a:ext cx="288000" cy="288032"/>
            </a:xfrm>
            <a:prstGeom prst="ellipse">
              <a:avLst/>
            </a:prstGeom>
            <a:solidFill>
              <a:schemeClr val="bg1"/>
            </a:solidFill>
            <a:ln w="9525">
              <a:noFill/>
            </a:ln>
            <a:effectLst>
              <a:innerShdw blurRad="635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8" name="Oval 7"/>
            <p:cNvSpPr/>
            <p:nvPr userDrawn="1"/>
          </p:nvSpPr>
          <p:spPr>
            <a:xfrm>
              <a:off x="5990440" y="6273192"/>
              <a:ext cx="216024" cy="216024"/>
            </a:xfrm>
            <a:prstGeom prst="ellipse">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240000" y="1052736"/>
            <a:ext cx="5376000" cy="4868642"/>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76000" y="1061496"/>
            <a:ext cx="5376000" cy="48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20"/>
          <p:cNvSpPr>
            <a:spLocks noGrp="1"/>
          </p:cNvSpPr>
          <p:nvPr>
            <p:ph type="sldNum" sz="quarter" idx="14"/>
          </p:nvPr>
        </p:nvSpPr>
        <p:spPr>
          <a:xfrm>
            <a:off x="11472333" y="6165304"/>
            <a:ext cx="812800" cy="431800"/>
          </a:xfrm>
        </p:spPr>
        <p:txBody>
          <a:bodyPr/>
          <a:lstStyle>
            <a:lvl1pPr algn="ctr">
              <a:defRPr sz="1800" b="1" smtClean="0">
                <a:solidFill>
                  <a:schemeClr val="bg1"/>
                </a:solidFill>
                <a:effectLst>
                  <a:outerShdw blurRad="38100" dist="38100" dir="2700000" algn="tl">
                    <a:srgbClr val="000000">
                      <a:alpha val="43137"/>
                    </a:srgbClr>
                  </a:outerShdw>
                </a:effectLst>
                <a:latin typeface="Calibri" pitchFamily="34" charset="0"/>
                <a:ea typeface="Tahoma" pitchFamily="34" charset="0"/>
                <a:cs typeface="Calibri" pitchFamily="34" charset="0"/>
              </a:defRPr>
            </a:lvl1pPr>
          </a:lstStyle>
          <a:p>
            <a:pPr>
              <a:defRPr/>
            </a:pPr>
            <a:fld id="{1FC05D7E-ED5D-4445-8ACB-3689C5D1E3B5}" type="slidenum">
              <a:rPr lang="en-CA"/>
              <a:pPr>
                <a:defRPr/>
              </a:pPr>
              <a:t>‹#›</a:t>
            </a:fld>
            <a:endParaRPr lang="en-CA"/>
          </a:p>
        </p:txBody>
      </p:sp>
    </p:spTree>
    <p:extLst>
      <p:ext uri="{BB962C8B-B14F-4D97-AF65-F5344CB8AC3E}">
        <p14:creationId xmlns:p14="http://schemas.microsoft.com/office/powerpoint/2010/main" val="391466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cxnSp>
        <p:nvCxnSpPr>
          <p:cNvPr id="9" name="Straight Connector 8"/>
          <p:cNvCxnSpPr/>
          <p:nvPr userDrawn="1"/>
        </p:nvCxnSpPr>
        <p:spPr>
          <a:xfrm>
            <a:off x="575736" y="908050"/>
            <a:ext cx="11040533" cy="0"/>
          </a:xfrm>
          <a:prstGeom prst="line">
            <a:avLst/>
          </a:prstGeom>
          <a:ln w="19050">
            <a:solidFill>
              <a:srgbClr val="091D31"/>
            </a:soli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96000" y="1062041"/>
            <a:ext cx="0" cy="4859337"/>
          </a:xfrm>
          <a:prstGeom prst="line">
            <a:avLst/>
          </a:prstGeom>
          <a:ln w="12700">
            <a:solidFill>
              <a:srgbClr val="091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6000" y="1052736"/>
            <a:ext cx="5376000" cy="609600"/>
          </a:xfrm>
        </p:spPr>
        <p:txBody>
          <a:bodyPr anchor="b">
            <a:noAutofit/>
          </a:bodyPr>
          <a:lstStyle>
            <a:lvl1pPr marL="0" indent="0" algn="ctr">
              <a:buNone/>
              <a:defRPr sz="2800" b="1">
                <a:effectLs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5" name="Text Placeholder 4"/>
          <p:cNvSpPr>
            <a:spLocks noGrp="1"/>
          </p:cNvSpPr>
          <p:nvPr>
            <p:ph type="body" sz="quarter" idx="3"/>
          </p:nvPr>
        </p:nvSpPr>
        <p:spPr>
          <a:xfrm>
            <a:off x="6240000" y="1052736"/>
            <a:ext cx="5376000" cy="609600"/>
          </a:xfrm>
        </p:spPr>
        <p:txBody>
          <a:bodyPr anchor="b">
            <a:noAutofit/>
          </a:bodyPr>
          <a:lstStyle>
            <a:lvl1pPr marL="0" indent="0" algn="ctr">
              <a:buNone/>
              <a:defRPr sz="2800" b="1">
                <a:effectLs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1" name="Content Placeholder 10"/>
          <p:cNvSpPr>
            <a:spLocks noGrp="1"/>
          </p:cNvSpPr>
          <p:nvPr>
            <p:ph sz="quarter" idx="13"/>
          </p:nvPr>
        </p:nvSpPr>
        <p:spPr>
          <a:xfrm>
            <a:off x="576000" y="1781576"/>
            <a:ext cx="5376000" cy="414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6240000" y="1781576"/>
            <a:ext cx="5376000" cy="414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15"/>
          </p:nvPr>
        </p:nvSpPr>
        <p:spPr>
          <a:xfrm>
            <a:off x="576000" y="1053192"/>
            <a:ext cx="5376000" cy="609600"/>
          </a:xfrm>
        </p:spPr>
        <p:txBody>
          <a:bodyPr anchor="b">
            <a:noAutofit/>
          </a:bodyPr>
          <a:lstStyle>
            <a:lvl1pPr marL="0" indent="0" algn="ctr">
              <a:buNone/>
              <a:defRPr sz="2800" b="1">
                <a:effectLs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9" name="Text Placeholder 4"/>
          <p:cNvSpPr>
            <a:spLocks noGrp="1"/>
          </p:cNvSpPr>
          <p:nvPr>
            <p:ph type="body" sz="quarter" idx="16"/>
          </p:nvPr>
        </p:nvSpPr>
        <p:spPr>
          <a:xfrm>
            <a:off x="6240000" y="1053192"/>
            <a:ext cx="5376000" cy="609600"/>
          </a:xfrm>
        </p:spPr>
        <p:txBody>
          <a:bodyPr anchor="b">
            <a:noAutofit/>
          </a:bodyPr>
          <a:lstStyle>
            <a:lvl1pPr marL="0" indent="0" algn="ctr">
              <a:buNone/>
              <a:defRPr sz="2800" b="1">
                <a:effectLs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5" name="Slide Number Placeholder 20"/>
          <p:cNvSpPr>
            <a:spLocks noGrp="1"/>
          </p:cNvSpPr>
          <p:nvPr>
            <p:ph type="sldNum" sz="quarter" idx="17"/>
          </p:nvPr>
        </p:nvSpPr>
        <p:spPr>
          <a:xfrm>
            <a:off x="11472333" y="6165304"/>
            <a:ext cx="812800" cy="431800"/>
          </a:xfrm>
        </p:spPr>
        <p:txBody>
          <a:bodyPr/>
          <a:lstStyle>
            <a:lvl1pPr algn="ctr">
              <a:defRPr sz="1800" b="1" smtClean="0">
                <a:solidFill>
                  <a:schemeClr val="bg1"/>
                </a:solidFill>
                <a:effectLst>
                  <a:outerShdw blurRad="38100" dist="38100" dir="2700000" algn="tl">
                    <a:srgbClr val="000000">
                      <a:alpha val="43137"/>
                    </a:srgbClr>
                  </a:outerShdw>
                </a:effectLst>
                <a:latin typeface="Calibri" pitchFamily="34" charset="0"/>
                <a:ea typeface="Tahoma" pitchFamily="34" charset="0"/>
                <a:cs typeface="Calibri" pitchFamily="34" charset="0"/>
              </a:defRPr>
            </a:lvl1pPr>
          </a:lstStyle>
          <a:p>
            <a:pPr>
              <a:defRPr/>
            </a:pPr>
            <a:fld id="{EA6504A7-81E0-4E0F-81CE-B93A742CDEBB}" type="slidenum">
              <a:rPr lang="en-CA"/>
              <a:pPr>
                <a:defRPr/>
              </a:pPr>
              <a:t>‹#›</a:t>
            </a:fld>
            <a:endParaRPr lang="en-CA"/>
          </a:p>
        </p:txBody>
      </p:sp>
      <p:grpSp>
        <p:nvGrpSpPr>
          <p:cNvPr id="17" name="Group 16">
            <a:extLst>
              <a:ext uri="{FF2B5EF4-FFF2-40B4-BE49-F238E27FC236}">
                <a16:creationId xmlns:a16="http://schemas.microsoft.com/office/drawing/2014/main" id="{01E3BC3E-3CA2-0B4E-AB71-8151935269D3}"/>
              </a:ext>
            </a:extLst>
          </p:cNvPr>
          <p:cNvGrpSpPr/>
          <p:nvPr userDrawn="1"/>
        </p:nvGrpSpPr>
        <p:grpSpPr>
          <a:xfrm>
            <a:off x="5952000" y="6237312"/>
            <a:ext cx="288000" cy="288032"/>
            <a:chOff x="5952000" y="6237312"/>
            <a:chExt cx="288000" cy="288032"/>
          </a:xfrm>
        </p:grpSpPr>
        <p:sp>
          <p:nvSpPr>
            <p:cNvPr id="20" name="Oval 19">
              <a:extLst>
                <a:ext uri="{FF2B5EF4-FFF2-40B4-BE49-F238E27FC236}">
                  <a16:creationId xmlns:a16="http://schemas.microsoft.com/office/drawing/2014/main" id="{360A27FC-B549-E440-A0EA-451D37BB18D6}"/>
                </a:ext>
              </a:extLst>
            </p:cNvPr>
            <p:cNvSpPr/>
            <p:nvPr userDrawn="1"/>
          </p:nvSpPr>
          <p:spPr>
            <a:xfrm>
              <a:off x="5952000" y="6237312"/>
              <a:ext cx="288000" cy="288032"/>
            </a:xfrm>
            <a:prstGeom prst="ellipse">
              <a:avLst/>
            </a:prstGeom>
            <a:solidFill>
              <a:schemeClr val="bg1"/>
            </a:solidFill>
            <a:ln w="9525">
              <a:noFill/>
            </a:ln>
            <a:effectLst>
              <a:innerShdw blurRad="635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 name="Oval 20">
              <a:extLst>
                <a:ext uri="{FF2B5EF4-FFF2-40B4-BE49-F238E27FC236}">
                  <a16:creationId xmlns:a16="http://schemas.microsoft.com/office/drawing/2014/main" id="{24426278-3DB2-A948-952F-5CD505D52900}"/>
                </a:ext>
              </a:extLst>
            </p:cNvPr>
            <p:cNvSpPr/>
            <p:nvPr userDrawn="1"/>
          </p:nvSpPr>
          <p:spPr>
            <a:xfrm>
              <a:off x="5990440" y="6273192"/>
              <a:ext cx="216024" cy="216024"/>
            </a:xfrm>
            <a:prstGeom prst="ellipse">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spTree>
    <p:extLst>
      <p:ext uri="{BB962C8B-B14F-4D97-AF65-F5344CB8AC3E}">
        <p14:creationId xmlns:p14="http://schemas.microsoft.com/office/powerpoint/2010/main" val="1075495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cxnSp>
        <p:nvCxnSpPr>
          <p:cNvPr id="3" name="Straight Connector 2"/>
          <p:cNvCxnSpPr/>
          <p:nvPr userDrawn="1"/>
        </p:nvCxnSpPr>
        <p:spPr>
          <a:xfrm>
            <a:off x="575736" y="908050"/>
            <a:ext cx="11040533" cy="0"/>
          </a:xfrm>
          <a:prstGeom prst="line">
            <a:avLst/>
          </a:prstGeom>
          <a:ln w="19050">
            <a:solidFill>
              <a:srgbClr val="091D31"/>
            </a:soli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6" name="Slide Number Placeholder 20"/>
          <p:cNvSpPr>
            <a:spLocks noGrp="1"/>
          </p:cNvSpPr>
          <p:nvPr>
            <p:ph type="sldNum" sz="quarter" idx="10"/>
          </p:nvPr>
        </p:nvSpPr>
        <p:spPr>
          <a:xfrm>
            <a:off x="11472333" y="6165304"/>
            <a:ext cx="812800" cy="431800"/>
          </a:xfrm>
        </p:spPr>
        <p:txBody>
          <a:bodyPr/>
          <a:lstStyle>
            <a:lvl1pPr algn="ctr">
              <a:defRPr sz="1800" b="1" smtClean="0">
                <a:solidFill>
                  <a:schemeClr val="bg1"/>
                </a:solidFill>
                <a:effectLst>
                  <a:outerShdw blurRad="38100" dist="38100" dir="2700000" algn="tl">
                    <a:srgbClr val="000000">
                      <a:alpha val="43137"/>
                    </a:srgbClr>
                  </a:outerShdw>
                </a:effectLst>
                <a:latin typeface="Calibri" pitchFamily="34" charset="0"/>
                <a:ea typeface="Tahoma" pitchFamily="34" charset="0"/>
                <a:cs typeface="Calibri" pitchFamily="34" charset="0"/>
              </a:defRPr>
            </a:lvl1pPr>
          </a:lstStyle>
          <a:p>
            <a:pPr>
              <a:defRPr/>
            </a:pPr>
            <a:fld id="{68EBBDEA-22EB-4DD5-AA2C-6D3440E27C73}" type="slidenum">
              <a:rPr lang="en-CA"/>
              <a:pPr>
                <a:defRPr/>
              </a:pPr>
              <a:t>‹#›</a:t>
            </a:fld>
            <a:endParaRPr lang="en-CA"/>
          </a:p>
        </p:txBody>
      </p:sp>
      <p:grpSp>
        <p:nvGrpSpPr>
          <p:cNvPr id="8" name="Group 7">
            <a:extLst>
              <a:ext uri="{FF2B5EF4-FFF2-40B4-BE49-F238E27FC236}">
                <a16:creationId xmlns:a16="http://schemas.microsoft.com/office/drawing/2014/main" id="{707728F7-7D3C-724D-8DB0-5BD9EAC61780}"/>
              </a:ext>
            </a:extLst>
          </p:cNvPr>
          <p:cNvGrpSpPr/>
          <p:nvPr userDrawn="1"/>
        </p:nvGrpSpPr>
        <p:grpSpPr>
          <a:xfrm>
            <a:off x="5952000" y="6237312"/>
            <a:ext cx="288000" cy="288032"/>
            <a:chOff x="5952000" y="6237312"/>
            <a:chExt cx="288000" cy="288032"/>
          </a:xfrm>
        </p:grpSpPr>
        <p:sp>
          <p:nvSpPr>
            <p:cNvPr id="9" name="Oval 8">
              <a:extLst>
                <a:ext uri="{FF2B5EF4-FFF2-40B4-BE49-F238E27FC236}">
                  <a16:creationId xmlns:a16="http://schemas.microsoft.com/office/drawing/2014/main" id="{13EFA6D6-E23F-BF4D-8873-F78E3AEF289D}"/>
                </a:ext>
              </a:extLst>
            </p:cNvPr>
            <p:cNvSpPr/>
            <p:nvPr userDrawn="1"/>
          </p:nvSpPr>
          <p:spPr>
            <a:xfrm>
              <a:off x="5952000" y="6237312"/>
              <a:ext cx="288000" cy="288032"/>
            </a:xfrm>
            <a:prstGeom prst="ellipse">
              <a:avLst/>
            </a:prstGeom>
            <a:solidFill>
              <a:schemeClr val="bg1"/>
            </a:solidFill>
            <a:ln w="9525">
              <a:noFill/>
            </a:ln>
            <a:effectLst>
              <a:innerShdw blurRad="635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0" name="Oval 9">
              <a:extLst>
                <a:ext uri="{FF2B5EF4-FFF2-40B4-BE49-F238E27FC236}">
                  <a16:creationId xmlns:a16="http://schemas.microsoft.com/office/drawing/2014/main" id="{CF9CC7C3-4770-0145-8768-18C1666C2AA7}"/>
                </a:ext>
              </a:extLst>
            </p:cNvPr>
            <p:cNvSpPr/>
            <p:nvPr userDrawn="1"/>
          </p:nvSpPr>
          <p:spPr>
            <a:xfrm>
              <a:off x="5990440" y="6273192"/>
              <a:ext cx="216024" cy="216024"/>
            </a:xfrm>
            <a:prstGeom prst="ellipse">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spTree>
    <p:extLst>
      <p:ext uri="{BB962C8B-B14F-4D97-AF65-F5344CB8AC3E}">
        <p14:creationId xmlns:p14="http://schemas.microsoft.com/office/powerpoint/2010/main" val="3099279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6" y="0"/>
            <a:ext cx="11040533" cy="900113"/>
          </a:xfrm>
          <a:prstGeom prst="rect">
            <a:avLst/>
          </a:prstGeom>
        </p:spPr>
        <p:txBody>
          <a:bodyPr vert="horz" lIns="91440" tIns="45720" rIns="91440" bIns="45720" rtlCol="0" anchor="ctr">
            <a:noAutofit/>
          </a:bodyPr>
          <a:lstStyle/>
          <a:p>
            <a:r>
              <a:rPr lang="en-US"/>
              <a:t>Click to edit Master title style</a:t>
            </a:r>
          </a:p>
        </p:txBody>
      </p:sp>
      <p:sp>
        <p:nvSpPr>
          <p:cNvPr id="1027" name="Text Placeholder 2"/>
          <p:cNvSpPr>
            <a:spLocks noGrp="1"/>
          </p:cNvSpPr>
          <p:nvPr>
            <p:ph type="body" idx="1"/>
          </p:nvPr>
        </p:nvSpPr>
        <p:spPr bwMode="auto">
          <a:xfrm>
            <a:off x="575736" y="1052513"/>
            <a:ext cx="1104053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 name="Group 9"/>
          <p:cNvGrpSpPr/>
          <p:nvPr/>
        </p:nvGrpSpPr>
        <p:grpSpPr>
          <a:xfrm>
            <a:off x="1" y="5949280"/>
            <a:ext cx="12191999" cy="858161"/>
            <a:chOff x="0" y="5961130"/>
            <a:chExt cx="9143997" cy="858161"/>
          </a:xfrm>
          <a:effectLst>
            <a:outerShdw blurRad="50800" dist="25400" dir="5400000" algn="t" rotWithShape="0">
              <a:prstClr val="black">
                <a:alpha val="40000"/>
              </a:prstClr>
            </a:outerShdw>
          </a:effectLst>
        </p:grpSpPr>
        <p:pic>
          <p:nvPicPr>
            <p:cNvPr id="7" name="Picture 6"/>
            <p:cNvPicPr>
              <a:picLocks noChangeAspect="1"/>
            </p:cNvPicPr>
            <p:nvPr/>
          </p:nvPicPr>
          <p:blipFill rotWithShape="1">
            <a:blip r:embed="rId11" cstate="print">
              <a:extLst>
                <a:ext uri="{28A0092B-C50C-407E-A947-70E740481C1C}">
                  <a14:useLocalDpi xmlns:a14="http://schemas.microsoft.com/office/drawing/2010/main" val="0"/>
                </a:ext>
              </a:extLst>
            </a:blip>
            <a:srcRect l="54792" r="18232"/>
            <a:stretch/>
          </p:blipFill>
          <p:spPr>
            <a:xfrm>
              <a:off x="6948262" y="5961130"/>
              <a:ext cx="2195735" cy="858161"/>
            </a:xfrm>
            <a:prstGeom prst="rect">
              <a:avLst/>
            </a:prstGeom>
          </p:spPr>
        </p:pic>
        <p:pic>
          <p:nvPicPr>
            <p:cNvPr id="9" name="Picture 8"/>
            <p:cNvPicPr>
              <a:picLocks noChangeAspect="1"/>
            </p:cNvPicPr>
            <p:nvPr/>
          </p:nvPicPr>
          <p:blipFill rotWithShape="1">
            <a:blip r:embed="rId12" cstate="print">
              <a:extLst>
                <a:ext uri="{28A0092B-C50C-407E-A947-70E740481C1C}">
                  <a14:useLocalDpi xmlns:a14="http://schemas.microsoft.com/office/drawing/2010/main" val="0"/>
                </a:ext>
              </a:extLst>
            </a:blip>
            <a:srcRect l="15101"/>
            <a:stretch/>
          </p:blipFill>
          <p:spPr>
            <a:xfrm>
              <a:off x="0" y="5961130"/>
              <a:ext cx="7057622" cy="858161"/>
            </a:xfrm>
            <a:prstGeom prst="rect">
              <a:avLst/>
            </a:prstGeom>
          </p:spPr>
        </p:pic>
      </p:grpSp>
      <p:sp>
        <p:nvSpPr>
          <p:cNvPr id="8" name="Slide Number Placeholder 20"/>
          <p:cNvSpPr>
            <a:spLocks noGrp="1"/>
          </p:cNvSpPr>
          <p:nvPr>
            <p:ph type="sldNum" sz="quarter" idx="4"/>
          </p:nvPr>
        </p:nvSpPr>
        <p:spPr>
          <a:xfrm>
            <a:off x="5692320" y="6165304"/>
            <a:ext cx="812800" cy="431800"/>
          </a:xfrm>
          <a:prstGeom prst="rect">
            <a:avLst/>
          </a:prstGeom>
          <a:noFill/>
          <a:ln>
            <a:noFill/>
          </a:ln>
          <a:effectLst/>
        </p:spPr>
        <p:txBody>
          <a:bodyPr vert="horz" lIns="91440" tIns="45720" rIns="91440" bIns="45720" rtlCol="0" anchor="ctr" anchorCtr="1"/>
          <a:lstStyle>
            <a:lvl1pPr algn="ctr" eaLnBrk="1" fontAlgn="auto" hangingPunct="1">
              <a:spcBef>
                <a:spcPts val="0"/>
              </a:spcBef>
              <a:spcAft>
                <a:spcPts val="0"/>
              </a:spcAft>
              <a:defRPr sz="1800" b="1" smtClean="0">
                <a:solidFill>
                  <a:schemeClr val="bg1"/>
                </a:solidFill>
                <a:effectLst>
                  <a:outerShdw blurRad="38100" dist="38100" dir="2700000" algn="tl">
                    <a:srgbClr val="000000">
                      <a:alpha val="43137"/>
                    </a:srgbClr>
                  </a:outerShdw>
                </a:effectLst>
                <a:latin typeface="Calibri" pitchFamily="34" charset="0"/>
                <a:ea typeface="Tahoma" pitchFamily="34" charset="0"/>
                <a:cs typeface="Calibri" pitchFamily="34" charset="0"/>
              </a:defRPr>
            </a:lvl1pPr>
          </a:lstStyle>
          <a:p>
            <a:pPr>
              <a:defRPr/>
            </a:pPr>
            <a:fld id="{98559053-4884-4BF5-AB82-3548370DACFE}" type="slidenum">
              <a:rPr lang="en-CA" smtClean="0"/>
              <a:pPr>
                <a:defRPr/>
              </a:pPr>
              <a:t>‹#›</a:t>
            </a:fld>
            <a:endParaRPr lang="en-CA"/>
          </a:p>
        </p:txBody>
      </p:sp>
      <p:sp>
        <p:nvSpPr>
          <p:cNvPr id="11" name="TextBox 10"/>
          <p:cNvSpPr txBox="1"/>
          <p:nvPr/>
        </p:nvSpPr>
        <p:spPr>
          <a:xfrm>
            <a:off x="479319" y="6550223"/>
            <a:ext cx="4440725" cy="307777"/>
          </a:xfrm>
          <a:prstGeom prst="rect">
            <a:avLst/>
          </a:prstGeom>
          <a:noFill/>
        </p:spPr>
        <p:txBody>
          <a:bodyPr wrap="square">
            <a:spAutoFit/>
          </a:bodyPr>
          <a:lstStyle/>
          <a:p>
            <a:pPr eaLnBrk="1" fontAlgn="auto" hangingPunct="1">
              <a:spcBef>
                <a:spcPts val="0"/>
              </a:spcBef>
              <a:spcAft>
                <a:spcPts val="0"/>
              </a:spcAft>
              <a:defRPr/>
            </a:pPr>
            <a:r>
              <a:rPr lang="en-CA" sz="1400" b="1" i="0">
                <a:solidFill>
                  <a:srgbClr val="2F506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Biomedical Signal and Image Computing Lab</a:t>
            </a:r>
          </a:p>
        </p:txBody>
      </p:sp>
      <p:sp>
        <p:nvSpPr>
          <p:cNvPr id="6" name="Rectangle 5">
            <a:extLst>
              <a:ext uri="{FF2B5EF4-FFF2-40B4-BE49-F238E27FC236}">
                <a16:creationId xmlns:a16="http://schemas.microsoft.com/office/drawing/2014/main" id="{251DB907-818E-064A-86E9-FE2A2324A908}"/>
              </a:ext>
            </a:extLst>
          </p:cNvPr>
          <p:cNvSpPr/>
          <p:nvPr userDrawn="1"/>
        </p:nvSpPr>
        <p:spPr>
          <a:xfrm>
            <a:off x="0" y="-1095"/>
            <a:ext cx="12192000" cy="117727"/>
          </a:xfrm>
          <a:prstGeom prst="rect">
            <a:avLst/>
          </a:prstGeom>
          <a:solidFill>
            <a:srgbClr val="2E4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hdr="0" ftr="0" dt="0"/>
  <p:txStyles>
    <p:titleStyle>
      <a:lvl1pPr algn="ctr" rtl="0" eaLnBrk="1" fontAlgn="base" hangingPunct="1">
        <a:lnSpc>
          <a:spcPts val="5800"/>
        </a:lnSpc>
        <a:spcBef>
          <a:spcPct val="0"/>
        </a:spcBef>
        <a:spcAft>
          <a:spcPct val="0"/>
        </a:spcAft>
        <a:defRPr sz="4000" b="0" i="0" kern="1200">
          <a:solidFill>
            <a:srgbClr val="2F506F"/>
          </a:solidFill>
          <a:effectLst>
            <a:outerShdw blurRad="63500" dist="38100" dir="5400000" algn="t" rotWithShape="0">
              <a:prstClr val="black">
                <a:alpha val="25000"/>
              </a:prstClr>
            </a:outerShdw>
          </a:effectLst>
          <a:latin typeface="Arial" panose="020B0604020202020204" pitchFamily="34" charset="0"/>
          <a:ea typeface="+mj-ea"/>
          <a:cs typeface="Arial" panose="020B0604020202020204" pitchFamily="34" charset="0"/>
        </a:defRPr>
      </a:lvl1pPr>
      <a:lvl2pPr algn="ctr" rtl="0" eaLnBrk="1" fontAlgn="base" hangingPunct="1">
        <a:lnSpc>
          <a:spcPts val="5800"/>
        </a:lnSpc>
        <a:spcBef>
          <a:spcPct val="0"/>
        </a:spcBef>
        <a:spcAft>
          <a:spcPct val="0"/>
        </a:spcAft>
        <a:defRPr sz="4000">
          <a:solidFill>
            <a:srgbClr val="2F506F"/>
          </a:solidFill>
          <a:latin typeface="Calibri" panose="020F0502020204030204" pitchFamily="34" charset="0"/>
        </a:defRPr>
      </a:lvl2pPr>
      <a:lvl3pPr algn="ctr" rtl="0" eaLnBrk="1" fontAlgn="base" hangingPunct="1">
        <a:lnSpc>
          <a:spcPts val="5800"/>
        </a:lnSpc>
        <a:spcBef>
          <a:spcPct val="0"/>
        </a:spcBef>
        <a:spcAft>
          <a:spcPct val="0"/>
        </a:spcAft>
        <a:defRPr sz="4000">
          <a:solidFill>
            <a:srgbClr val="2F506F"/>
          </a:solidFill>
          <a:latin typeface="Calibri" panose="020F0502020204030204" pitchFamily="34" charset="0"/>
        </a:defRPr>
      </a:lvl3pPr>
      <a:lvl4pPr algn="ctr" rtl="0" eaLnBrk="1" fontAlgn="base" hangingPunct="1">
        <a:lnSpc>
          <a:spcPts val="5800"/>
        </a:lnSpc>
        <a:spcBef>
          <a:spcPct val="0"/>
        </a:spcBef>
        <a:spcAft>
          <a:spcPct val="0"/>
        </a:spcAft>
        <a:defRPr sz="4000">
          <a:solidFill>
            <a:srgbClr val="2F506F"/>
          </a:solidFill>
          <a:latin typeface="Calibri" panose="020F0502020204030204" pitchFamily="34" charset="0"/>
        </a:defRPr>
      </a:lvl4pPr>
      <a:lvl5pPr algn="ctr" rtl="0" eaLnBrk="1" fontAlgn="base" hangingPunct="1">
        <a:lnSpc>
          <a:spcPts val="5800"/>
        </a:lnSpc>
        <a:spcBef>
          <a:spcPct val="0"/>
        </a:spcBef>
        <a:spcAft>
          <a:spcPct val="0"/>
        </a:spcAft>
        <a:defRPr sz="4000">
          <a:solidFill>
            <a:srgbClr val="2F506F"/>
          </a:solidFill>
          <a:latin typeface="Calibri" panose="020F0502020204030204" pitchFamily="34" charset="0"/>
        </a:defRPr>
      </a:lvl5pPr>
      <a:lvl6pPr marL="457189" algn="ctr" rtl="0" eaLnBrk="1" fontAlgn="base" hangingPunct="1">
        <a:lnSpc>
          <a:spcPts val="5800"/>
        </a:lnSpc>
        <a:spcBef>
          <a:spcPct val="0"/>
        </a:spcBef>
        <a:spcAft>
          <a:spcPct val="0"/>
        </a:spcAft>
        <a:defRPr sz="4000">
          <a:solidFill>
            <a:srgbClr val="2F506F"/>
          </a:solidFill>
          <a:latin typeface="Calibri" panose="020F0502020204030204" pitchFamily="34" charset="0"/>
        </a:defRPr>
      </a:lvl6pPr>
      <a:lvl7pPr marL="914377" algn="ctr" rtl="0" eaLnBrk="1" fontAlgn="base" hangingPunct="1">
        <a:lnSpc>
          <a:spcPts val="5800"/>
        </a:lnSpc>
        <a:spcBef>
          <a:spcPct val="0"/>
        </a:spcBef>
        <a:spcAft>
          <a:spcPct val="0"/>
        </a:spcAft>
        <a:defRPr sz="4000">
          <a:solidFill>
            <a:srgbClr val="2F506F"/>
          </a:solidFill>
          <a:latin typeface="Calibri" panose="020F0502020204030204" pitchFamily="34" charset="0"/>
        </a:defRPr>
      </a:lvl7pPr>
      <a:lvl8pPr marL="1371566" algn="ctr" rtl="0" eaLnBrk="1" fontAlgn="base" hangingPunct="1">
        <a:lnSpc>
          <a:spcPts val="5800"/>
        </a:lnSpc>
        <a:spcBef>
          <a:spcPct val="0"/>
        </a:spcBef>
        <a:spcAft>
          <a:spcPct val="0"/>
        </a:spcAft>
        <a:defRPr sz="4000">
          <a:solidFill>
            <a:srgbClr val="2F506F"/>
          </a:solidFill>
          <a:latin typeface="Calibri" panose="020F0502020204030204" pitchFamily="34" charset="0"/>
        </a:defRPr>
      </a:lvl8pPr>
      <a:lvl9pPr marL="1828754" algn="ctr" rtl="0" eaLnBrk="1" fontAlgn="base" hangingPunct="1">
        <a:lnSpc>
          <a:spcPts val="5800"/>
        </a:lnSpc>
        <a:spcBef>
          <a:spcPct val="0"/>
        </a:spcBef>
        <a:spcAft>
          <a:spcPct val="0"/>
        </a:spcAft>
        <a:defRPr sz="4000">
          <a:solidFill>
            <a:srgbClr val="2F506F"/>
          </a:solidFill>
          <a:latin typeface="Calibri" panose="020F0502020204030204" pitchFamily="34" charset="0"/>
        </a:defRPr>
      </a:lvl9pPr>
    </p:titleStyle>
    <p:bodyStyle>
      <a:lvl1pPr marL="342891" indent="-342891" algn="l" rtl="0" eaLnBrk="1" fontAlgn="base" hangingPunct="1">
        <a:spcBef>
          <a:spcPct val="20000"/>
        </a:spcBef>
        <a:spcAft>
          <a:spcPct val="0"/>
        </a:spcAft>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32" indent="-285744" algn="l" rtl="0" eaLnBrk="1" fontAlgn="base" hangingPunct="1">
        <a:spcBef>
          <a:spcPct val="20000"/>
        </a:spcBef>
        <a:spcAft>
          <a:spcPct val="0"/>
        </a:spcAft>
        <a:buFont typeface="Courier New" panose="02070309020205020404" pitchFamily="49" charset="0"/>
        <a:buChar char="o"/>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2971" indent="-228594" algn="l" rtl="0" eaLnBrk="1" fontAlgn="base" hangingPunct="1">
        <a:spcBef>
          <a:spcPct val="20000"/>
        </a:spcBef>
        <a:spcAft>
          <a:spcPct val="0"/>
        </a:spcAft>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160" indent="-228594" algn="l" rtl="0" eaLnBrk="1" fontAlgn="base" hangingPunct="1">
        <a:spcBef>
          <a:spcPct val="20000"/>
        </a:spcBef>
        <a:spcAft>
          <a:spcPct val="0"/>
        </a:spcAft>
        <a:buFont typeface="Wingdings" panose="05000000000000000000" pitchFamily="2" charset="2"/>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349" indent="-228594" algn="l" rtl="0" eaLnBrk="1" fontAlgn="base" hangingPunct="1">
        <a:spcBef>
          <a:spcPct val="20000"/>
        </a:spcBef>
        <a:spcAft>
          <a:spcPct val="0"/>
        </a:spcAft>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726" indent="-228594" algn="l" defTabSz="914377"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8914" indent="-228594" algn="l" defTabSz="914377"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103" indent="-228594" algn="l" defTabSz="914377"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notesSlide" Target="../notesSlides/notesSlide1.xml"/><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6.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1.m4a"/><Relationship Id="rId7" Type="http://schemas.openxmlformats.org/officeDocument/2006/relationships/image" Target="../media/image23.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2.m4a"/><Relationship Id="rId7" Type="http://schemas.openxmlformats.org/officeDocument/2006/relationships/image" Target="../media/image25.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notesSlide" Target="../notesSlides/notesSlide12.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3.m4a"/><Relationship Id="rId7" Type="http://schemas.openxmlformats.org/officeDocument/2006/relationships/image" Target="../media/image29.png"/><Relationship Id="rId12" Type="http://schemas.openxmlformats.org/officeDocument/2006/relationships/image" Target="../media/image6.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notesSlide" Target="../notesSlides/notesSlide13.xml"/><Relationship Id="rId10" Type="http://schemas.openxmlformats.org/officeDocument/2006/relationships/image" Target="../media/image32.png"/><Relationship Id="rId4" Type="http://schemas.openxmlformats.org/officeDocument/2006/relationships/slideLayout" Target="../slideLayouts/slideLayout3.xml"/><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15.m4a"/><Relationship Id="rId7" Type="http://schemas.openxmlformats.org/officeDocument/2006/relationships/image" Target="../media/image35.png"/><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34.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6.m4a"/><Relationship Id="rId7" Type="http://schemas.openxmlformats.org/officeDocument/2006/relationships/image" Target="../media/image38.png"/><Relationship Id="rId2" Type="http://schemas.microsoft.com/office/2007/relationships/media" Target="../media/media16.m4a"/><Relationship Id="rId1" Type="http://schemas.openxmlformats.org/officeDocument/2006/relationships/tags" Target="../tags/tag13.xml"/><Relationship Id="rId6" Type="http://schemas.openxmlformats.org/officeDocument/2006/relationships/image" Target="../media/image37.jpe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6.png"/><Relationship Id="rId2" Type="http://schemas.microsoft.com/office/2007/relationships/media" Target="../media/media17.m4a"/><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6.png"/><Relationship Id="rId2" Type="http://schemas.microsoft.com/office/2007/relationships/media" Target="../media/media18.m4a"/><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6.png"/><Relationship Id="rId2" Type="http://schemas.microsoft.com/office/2007/relationships/media" Target="../media/media19.m4a"/><Relationship Id="rId1" Type="http://schemas.openxmlformats.org/officeDocument/2006/relationships/tags" Target="../tags/tag16.xml"/><Relationship Id="rId6" Type="http://schemas.openxmlformats.org/officeDocument/2006/relationships/image" Target="../media/image41.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6.png"/><Relationship Id="rId2" Type="http://schemas.microsoft.com/office/2007/relationships/media" Target="../media/media20.m4a"/><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21.m4a"/><Relationship Id="rId7" Type="http://schemas.openxmlformats.org/officeDocument/2006/relationships/image" Target="../media/image43.jpg"/><Relationship Id="rId2" Type="http://schemas.microsoft.com/office/2007/relationships/media" Target="../media/media21.m4a"/><Relationship Id="rId1" Type="http://schemas.openxmlformats.org/officeDocument/2006/relationships/tags" Target="../tags/tag18.xml"/><Relationship Id="rId6" Type="http://schemas.openxmlformats.org/officeDocument/2006/relationships/image" Target="../media/image42.jpg"/><Relationship Id="rId5" Type="http://schemas.openxmlformats.org/officeDocument/2006/relationships/notesSlide" Target="../notesSlides/notesSlide21.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6.png"/><Relationship Id="rId2" Type="http://schemas.microsoft.com/office/2007/relationships/media" Target="../media/media22.m4a"/><Relationship Id="rId1" Type="http://schemas.openxmlformats.org/officeDocument/2006/relationships/tags" Target="../tags/tag19.xml"/><Relationship Id="rId6" Type="http://schemas.openxmlformats.org/officeDocument/2006/relationships/image" Target="../media/image46.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3.m4a"/><Relationship Id="rId7" Type="http://schemas.openxmlformats.org/officeDocument/2006/relationships/image" Target="../media/image48.png"/><Relationship Id="rId2" Type="http://schemas.microsoft.com/office/2007/relationships/media" Target="../media/media23.m4a"/><Relationship Id="rId1" Type="http://schemas.openxmlformats.org/officeDocument/2006/relationships/tags" Target="../tags/tag20.xml"/><Relationship Id="rId6" Type="http://schemas.openxmlformats.org/officeDocument/2006/relationships/image" Target="../media/image47.jpe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6.png"/><Relationship Id="rId2" Type="http://schemas.microsoft.com/office/2007/relationships/media" Target="../media/media24.m4a"/><Relationship Id="rId1" Type="http://schemas.openxmlformats.org/officeDocument/2006/relationships/tags" Target="../tags/tag21.xml"/><Relationship Id="rId6" Type="http://schemas.openxmlformats.org/officeDocument/2006/relationships/image" Target="../media/image49.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3.m4a"/><Relationship Id="rId7" Type="http://schemas.openxmlformats.org/officeDocument/2006/relationships/image" Target="../media/image13.jpe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2.jpe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m4a"/><Relationship Id="rId7" Type="http://schemas.openxmlformats.org/officeDocument/2006/relationships/image" Target="../media/image16.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18.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20.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6F913B56-BCC1-2182-A6EF-9DD80157A1D7}"/>
              </a:ext>
            </a:extLst>
          </p:cNvPr>
          <p:cNvCxnSpPr>
            <a:cxnSpLocks/>
            <a:stCxn id="2" idx="6"/>
            <a:endCxn id="9" idx="2"/>
          </p:cNvCxnSpPr>
          <p:nvPr/>
        </p:nvCxnSpPr>
        <p:spPr>
          <a:xfrm>
            <a:off x="2817238" y="2897637"/>
            <a:ext cx="6494046" cy="0"/>
          </a:xfrm>
          <a:prstGeom prst="line">
            <a:avLst/>
          </a:prstGeom>
          <a:ln w="127000">
            <a:solidFill>
              <a:schemeClr val="bg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a:xfrm>
            <a:off x="576000" y="283898"/>
            <a:ext cx="11040000" cy="1910951"/>
          </a:xfrm>
        </p:spPr>
        <p:txBody>
          <a:bodyPr/>
          <a:lstStyle/>
          <a:p>
            <a:r>
              <a:rPr lang="en-US" b="1" dirty="0"/>
              <a:t>FairDisCo: Fairer AI in Dermatology via Disentanglement Contrastive Learning</a:t>
            </a:r>
            <a:endParaRPr lang="en-CA" dirty="0"/>
          </a:p>
        </p:txBody>
      </p:sp>
      <p:sp>
        <p:nvSpPr>
          <p:cNvPr id="4" name="TextBox 3">
            <a:extLst>
              <a:ext uri="{FF2B5EF4-FFF2-40B4-BE49-F238E27FC236}">
                <a16:creationId xmlns:a16="http://schemas.microsoft.com/office/drawing/2014/main" id="{DE98F376-2800-F012-BDC9-89AA348FE194}"/>
              </a:ext>
            </a:extLst>
          </p:cNvPr>
          <p:cNvSpPr txBox="1"/>
          <p:nvPr/>
        </p:nvSpPr>
        <p:spPr>
          <a:xfrm>
            <a:off x="510920" y="4270981"/>
            <a:ext cx="11231686" cy="872034"/>
          </a:xfrm>
          <a:prstGeom prst="rect">
            <a:avLst/>
          </a:prstGeom>
          <a:noFill/>
        </p:spPr>
        <p:txBody>
          <a:bodyPr wrap="square" rtlCol="0">
            <a:spAutoFit/>
          </a:bodyPr>
          <a:lstStyle/>
          <a:p>
            <a:pPr algn="ctr">
              <a:lnSpc>
                <a:spcPct val="150000"/>
              </a:lnSpc>
            </a:pPr>
            <a:r>
              <a:rPr lang="en-US" dirty="0">
                <a:solidFill>
                  <a:srgbClr val="2F506F"/>
                </a:solidFill>
                <a:latin typeface="Arial" panose="020B0604020202020204" pitchFamily="34" charset="0"/>
                <a:cs typeface="Arial" panose="020B0604020202020204" pitchFamily="34" charset="0"/>
              </a:rPr>
              <a:t>Seventh ISIC Skin Image Analysis Workshop @ ECCV 2022</a:t>
            </a:r>
          </a:p>
          <a:p>
            <a:pPr algn="ctr">
              <a:lnSpc>
                <a:spcPct val="150000"/>
              </a:lnSpc>
            </a:pPr>
            <a:r>
              <a:rPr lang="en-US" dirty="0">
                <a:solidFill>
                  <a:srgbClr val="2F506F"/>
                </a:solidFill>
                <a:latin typeface="Arial" panose="020B0604020202020204" pitchFamily="34" charset="0"/>
                <a:cs typeface="Arial" panose="020B0604020202020204" pitchFamily="34" charset="0"/>
              </a:rPr>
              <a:t>October 23, 2022</a:t>
            </a:r>
          </a:p>
        </p:txBody>
      </p:sp>
      <p:pic>
        <p:nvPicPr>
          <p:cNvPr id="17" name="Picture 16" descr="A picture containing logo&#10;&#10;Description automatically generated">
            <a:extLst>
              <a:ext uri="{FF2B5EF4-FFF2-40B4-BE49-F238E27FC236}">
                <a16:creationId xmlns:a16="http://schemas.microsoft.com/office/drawing/2014/main" id="{6CA5CAC5-C49C-D15F-5E1D-2F2974477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2772" y="5354343"/>
            <a:ext cx="2926300" cy="690932"/>
          </a:xfrm>
          <a:prstGeom prst="rect">
            <a:avLst/>
          </a:prstGeom>
        </p:spPr>
      </p:pic>
      <p:pic>
        <p:nvPicPr>
          <p:cNvPr id="20" name="Picture 19">
            <a:extLst>
              <a:ext uri="{FF2B5EF4-FFF2-40B4-BE49-F238E27FC236}">
                <a16:creationId xmlns:a16="http://schemas.microsoft.com/office/drawing/2014/main" id="{EDCD818D-F72C-C7E1-58A2-813DD56DDFF3}"/>
              </a:ext>
            </a:extLst>
          </p:cNvPr>
          <p:cNvPicPr>
            <a:picLocks noChangeAspect="1"/>
          </p:cNvPicPr>
          <p:nvPr/>
        </p:nvPicPr>
        <p:blipFill>
          <a:blip r:embed="rId6"/>
          <a:stretch>
            <a:fillRect/>
          </a:stretch>
        </p:blipFill>
        <p:spPr>
          <a:xfrm>
            <a:off x="1655210" y="5221719"/>
            <a:ext cx="3503168" cy="862913"/>
          </a:xfrm>
          <a:prstGeom prst="rect">
            <a:avLst/>
          </a:prstGeom>
        </p:spPr>
      </p:pic>
      <p:pic>
        <p:nvPicPr>
          <p:cNvPr id="5" name="Audio 4">
            <a:hlinkClick r:id="" action="ppaction://media"/>
            <a:extLst>
              <a:ext uri="{FF2B5EF4-FFF2-40B4-BE49-F238E27FC236}">
                <a16:creationId xmlns:a16="http://schemas.microsoft.com/office/drawing/2014/main" id="{743880D5-FD8A-2AD6-9148-7FEA7C8339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2" name="Oval 1">
            <a:extLst>
              <a:ext uri="{FF2B5EF4-FFF2-40B4-BE49-F238E27FC236}">
                <a16:creationId xmlns:a16="http://schemas.microsoft.com/office/drawing/2014/main" id="{72897BBC-544F-C5F4-161A-60E303D6411F}"/>
              </a:ext>
            </a:extLst>
          </p:cNvPr>
          <p:cNvSpPr/>
          <p:nvPr/>
        </p:nvSpPr>
        <p:spPr>
          <a:xfrm>
            <a:off x="1593238" y="2285637"/>
            <a:ext cx="1224000" cy="12240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cap="flat" cmpd="sng" algn="ctr">
            <a:solidFill>
              <a:srgbClr val="2F506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p>
        </p:txBody>
      </p:sp>
      <p:sp>
        <p:nvSpPr>
          <p:cNvPr id="6" name="Oval 5">
            <a:extLst>
              <a:ext uri="{FF2B5EF4-FFF2-40B4-BE49-F238E27FC236}">
                <a16:creationId xmlns:a16="http://schemas.microsoft.com/office/drawing/2014/main" id="{7724FE26-3119-9B6C-1337-D8D928C60D95}"/>
              </a:ext>
            </a:extLst>
          </p:cNvPr>
          <p:cNvSpPr/>
          <p:nvPr/>
        </p:nvSpPr>
        <p:spPr>
          <a:xfrm>
            <a:off x="3522750" y="2285637"/>
            <a:ext cx="1224000" cy="12240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28575" cap="flat" cmpd="sng" algn="ctr">
            <a:solidFill>
              <a:srgbClr val="2F506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p>
        </p:txBody>
      </p:sp>
      <p:sp>
        <p:nvSpPr>
          <p:cNvPr id="7" name="Oval 6">
            <a:extLst>
              <a:ext uri="{FF2B5EF4-FFF2-40B4-BE49-F238E27FC236}">
                <a16:creationId xmlns:a16="http://schemas.microsoft.com/office/drawing/2014/main" id="{4659494D-B91E-58C4-90B9-EC4C52D86567}"/>
              </a:ext>
            </a:extLst>
          </p:cNvPr>
          <p:cNvSpPr/>
          <p:nvPr/>
        </p:nvSpPr>
        <p:spPr>
          <a:xfrm>
            <a:off x="5452261" y="2285637"/>
            <a:ext cx="1224000" cy="1224000"/>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28575" cap="flat" cmpd="sng" algn="ctr">
            <a:solidFill>
              <a:srgbClr val="2F506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p>
        </p:txBody>
      </p:sp>
      <p:sp>
        <p:nvSpPr>
          <p:cNvPr id="8" name="Oval 7">
            <a:extLst>
              <a:ext uri="{FF2B5EF4-FFF2-40B4-BE49-F238E27FC236}">
                <a16:creationId xmlns:a16="http://schemas.microsoft.com/office/drawing/2014/main" id="{A6AC701B-1336-0E19-B16F-36C5539B9378}"/>
              </a:ext>
            </a:extLst>
          </p:cNvPr>
          <p:cNvSpPr/>
          <p:nvPr/>
        </p:nvSpPr>
        <p:spPr>
          <a:xfrm>
            <a:off x="7381772" y="2285637"/>
            <a:ext cx="1224000" cy="1224000"/>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w="28575" cap="flat" cmpd="sng" algn="ctr">
            <a:solidFill>
              <a:srgbClr val="2F506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p>
        </p:txBody>
      </p:sp>
      <p:sp>
        <p:nvSpPr>
          <p:cNvPr id="9" name="Oval 8">
            <a:extLst>
              <a:ext uri="{FF2B5EF4-FFF2-40B4-BE49-F238E27FC236}">
                <a16:creationId xmlns:a16="http://schemas.microsoft.com/office/drawing/2014/main" id="{4967810E-A13D-FA29-7BA0-EB055929EB03}"/>
              </a:ext>
            </a:extLst>
          </p:cNvPr>
          <p:cNvSpPr/>
          <p:nvPr/>
        </p:nvSpPr>
        <p:spPr>
          <a:xfrm>
            <a:off x="9311284" y="2285637"/>
            <a:ext cx="1224000" cy="1224000"/>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w="28575" cap="flat" cmpd="sng" algn="ctr">
            <a:solidFill>
              <a:srgbClr val="2F506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solidFill>
                <a:srgbClr val="2F506F"/>
              </a:solidFill>
            </a:endParaRPr>
          </a:p>
        </p:txBody>
      </p:sp>
      <p:sp>
        <p:nvSpPr>
          <p:cNvPr id="12" name="TextBox 11">
            <a:extLst>
              <a:ext uri="{FF2B5EF4-FFF2-40B4-BE49-F238E27FC236}">
                <a16:creationId xmlns:a16="http://schemas.microsoft.com/office/drawing/2014/main" id="{DD73106C-0B15-9A31-2F70-29DF06EA6EA1}"/>
              </a:ext>
            </a:extLst>
          </p:cNvPr>
          <p:cNvSpPr txBox="1"/>
          <p:nvPr/>
        </p:nvSpPr>
        <p:spPr>
          <a:xfrm>
            <a:off x="1540230" y="3667310"/>
            <a:ext cx="1296000" cy="371061"/>
          </a:xfrm>
          <a:prstGeom prst="rect">
            <a:avLst/>
          </a:prstGeom>
          <a:noFill/>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Siyi Du</a:t>
            </a:r>
            <a:r>
              <a:rPr lang="en-US" baseline="30000" dirty="0">
                <a:solidFill>
                  <a:schemeClr val="accent1"/>
                </a:solidFill>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16C8948D-0357-C27F-2B12-E04824160536}"/>
              </a:ext>
            </a:extLst>
          </p:cNvPr>
          <p:cNvSpPr txBox="1"/>
          <p:nvPr/>
        </p:nvSpPr>
        <p:spPr>
          <a:xfrm>
            <a:off x="3476367" y="3668174"/>
            <a:ext cx="1296000" cy="369332"/>
          </a:xfrm>
          <a:prstGeom prst="rect">
            <a:avLst/>
          </a:prstGeom>
          <a:noFill/>
        </p:spPr>
        <p:txBody>
          <a:bodyPr wrap="square" rtlCol="0">
            <a:spAutoFit/>
          </a:bodyPr>
          <a:lstStyle/>
          <a:p>
            <a:pPr algn="ctr"/>
            <a:r>
              <a:rPr lang="en-US" b="1" dirty="0">
                <a:solidFill>
                  <a:srgbClr val="2F506F"/>
                </a:solidFill>
                <a:latin typeface="Arial" panose="020B0604020202020204" pitchFamily="34" charset="0"/>
                <a:cs typeface="Arial" panose="020B0604020202020204" pitchFamily="34" charset="0"/>
              </a:rPr>
              <a:t>Ben Hers</a:t>
            </a:r>
            <a:r>
              <a:rPr lang="en-US" altLang="zh-CN" baseline="30000" dirty="0">
                <a:solidFill>
                  <a:srgbClr val="2F506F"/>
                </a:solidFill>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7A42F8-9E0A-DCF5-0CB3-D09517EA7A66}"/>
              </a:ext>
            </a:extLst>
          </p:cNvPr>
          <p:cNvSpPr txBox="1"/>
          <p:nvPr/>
        </p:nvSpPr>
        <p:spPr>
          <a:xfrm>
            <a:off x="4890496" y="3668174"/>
            <a:ext cx="2101479" cy="369332"/>
          </a:xfrm>
          <a:prstGeom prst="rect">
            <a:avLst/>
          </a:prstGeom>
          <a:noFill/>
        </p:spPr>
        <p:txBody>
          <a:bodyPr wrap="square" rtlCol="0">
            <a:spAutoFit/>
          </a:bodyPr>
          <a:lstStyle/>
          <a:p>
            <a:pPr algn="ctr"/>
            <a:r>
              <a:rPr lang="en-US" b="1" dirty="0">
                <a:solidFill>
                  <a:srgbClr val="2F506F"/>
                </a:solidFill>
                <a:latin typeface="Arial" panose="020B0604020202020204" pitchFamily="34" charset="0"/>
                <a:cs typeface="Arial" panose="020B0604020202020204" pitchFamily="34" charset="0"/>
              </a:rPr>
              <a:t>Nourhan Bayasi</a:t>
            </a:r>
            <a:r>
              <a:rPr lang="en-US" altLang="zh-CN" baseline="30000" dirty="0">
                <a:solidFill>
                  <a:srgbClr val="2F506F"/>
                </a:solidFill>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DDEF748-D46E-C9AC-5973-A59067CA47A1}"/>
              </a:ext>
            </a:extLst>
          </p:cNvPr>
          <p:cNvSpPr txBox="1"/>
          <p:nvPr/>
        </p:nvSpPr>
        <p:spPr>
          <a:xfrm>
            <a:off x="6765546" y="3668174"/>
            <a:ext cx="2683257" cy="369332"/>
          </a:xfrm>
          <a:prstGeom prst="rect">
            <a:avLst/>
          </a:prstGeom>
          <a:noFill/>
        </p:spPr>
        <p:txBody>
          <a:bodyPr wrap="square" rtlCol="0">
            <a:spAutoFit/>
          </a:bodyPr>
          <a:lstStyle/>
          <a:p>
            <a:pPr algn="ctr"/>
            <a:r>
              <a:rPr lang="en-US" b="1" dirty="0">
                <a:solidFill>
                  <a:srgbClr val="2F506F"/>
                </a:solidFill>
                <a:latin typeface="Arial" panose="020B0604020202020204" pitchFamily="34" charset="0"/>
                <a:cs typeface="Arial" panose="020B0604020202020204" pitchFamily="34" charset="0"/>
              </a:rPr>
              <a:t>Ghassan Hamarneh</a:t>
            </a:r>
            <a:r>
              <a:rPr lang="en-US" altLang="zh-CN" baseline="30000" dirty="0">
                <a:solidFill>
                  <a:srgbClr val="2F506F"/>
                </a:solidFill>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FD7A673-39C6-7A92-D1D2-01C36673772F}"/>
              </a:ext>
            </a:extLst>
          </p:cNvPr>
          <p:cNvSpPr txBox="1"/>
          <p:nvPr/>
        </p:nvSpPr>
        <p:spPr>
          <a:xfrm>
            <a:off x="9051238" y="3668174"/>
            <a:ext cx="2101479" cy="369332"/>
          </a:xfrm>
          <a:prstGeom prst="rect">
            <a:avLst/>
          </a:prstGeom>
          <a:noFill/>
        </p:spPr>
        <p:txBody>
          <a:bodyPr wrap="square" rtlCol="0">
            <a:spAutoFit/>
          </a:bodyPr>
          <a:lstStyle/>
          <a:p>
            <a:pPr algn="ctr"/>
            <a:r>
              <a:rPr lang="en-US" b="1" dirty="0">
                <a:solidFill>
                  <a:srgbClr val="2F506F"/>
                </a:solidFill>
                <a:latin typeface="Arial" panose="020B0604020202020204" pitchFamily="34" charset="0"/>
                <a:cs typeface="Arial" panose="020B0604020202020204" pitchFamily="34" charset="0"/>
              </a:rPr>
              <a:t>Rafeef Garbi</a:t>
            </a:r>
            <a:r>
              <a:rPr lang="en-US" altLang="zh-CN" baseline="30000" dirty="0">
                <a:solidFill>
                  <a:srgbClr val="2F506F"/>
                </a:solidFill>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E6F2377-00A5-C766-E105-3DA965B41BC0}"/>
              </a:ext>
            </a:extLst>
          </p:cNvPr>
          <p:cNvSpPr txBox="1"/>
          <p:nvPr/>
        </p:nvSpPr>
        <p:spPr>
          <a:xfrm>
            <a:off x="1388522" y="5140475"/>
            <a:ext cx="347535" cy="369332"/>
          </a:xfrm>
          <a:prstGeom prst="rect">
            <a:avLst/>
          </a:prstGeom>
          <a:noFill/>
        </p:spPr>
        <p:txBody>
          <a:bodyPr wrap="square" rtlCol="0">
            <a:spAutoFit/>
          </a:bodyPr>
          <a:lstStyle/>
          <a:p>
            <a:pPr algn="l"/>
            <a:r>
              <a:rPr lang="en-US" dirty="0">
                <a:solidFill>
                  <a:srgbClr val="2F506F"/>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F4BAE804-254A-E585-B0D8-82FA01B47F9F}"/>
              </a:ext>
            </a:extLst>
          </p:cNvPr>
          <p:cNvSpPr txBox="1"/>
          <p:nvPr/>
        </p:nvSpPr>
        <p:spPr>
          <a:xfrm>
            <a:off x="7565044" y="5222890"/>
            <a:ext cx="347535" cy="369332"/>
          </a:xfrm>
          <a:prstGeom prst="rect">
            <a:avLst/>
          </a:prstGeom>
          <a:noFill/>
        </p:spPr>
        <p:txBody>
          <a:bodyPr wrap="square" rtlCol="0">
            <a:spAutoFit/>
          </a:bodyPr>
          <a:lstStyle/>
          <a:p>
            <a:pPr algn="l"/>
            <a:r>
              <a:rPr lang="en-US" dirty="0">
                <a:solidFill>
                  <a:srgbClr val="2F506F"/>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279651296"/>
      </p:ext>
    </p:extLst>
  </p:cSld>
  <p:clrMapOvr>
    <a:masterClrMapping/>
  </p:clrMapOvr>
  <mc:AlternateContent xmlns:mc="http://schemas.openxmlformats.org/markup-compatibility/2006" xmlns:p14="http://schemas.microsoft.com/office/powerpoint/2010/main">
    <mc:Choice Requires="p14">
      <p:transition spd="slow" p14:dur="2000" advTm="19168"/>
    </mc:Choice>
    <mc:Fallback xmlns="">
      <p:transition spd="slow" advTm="1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20D00-6B8D-51F2-5E07-5B684E4F4C1E}"/>
              </a:ext>
            </a:extLst>
          </p:cNvPr>
          <p:cNvSpPr>
            <a:spLocks noGrp="1"/>
          </p:cNvSpPr>
          <p:nvPr>
            <p:ph type="title"/>
          </p:nvPr>
        </p:nvSpPr>
        <p:spPr/>
        <p:txBody>
          <a:bodyPr/>
          <a:lstStyle/>
          <a:p>
            <a:r>
              <a:rPr lang="en-US" altLang="zh-CN"/>
              <a:t>2.2</a:t>
            </a:r>
            <a:r>
              <a:rPr lang="zh-CN" altLang="en-US"/>
              <a:t> </a:t>
            </a:r>
            <a:r>
              <a:rPr lang="en-US" altLang="zh-CN"/>
              <a:t>FairDisCo</a:t>
            </a:r>
            <a:endParaRPr lang="en-US"/>
          </a:p>
        </p:txBody>
      </p:sp>
      <p:sp>
        <p:nvSpPr>
          <p:cNvPr id="3" name="Content Placeholder 2">
            <a:extLst>
              <a:ext uri="{FF2B5EF4-FFF2-40B4-BE49-F238E27FC236}">
                <a16:creationId xmlns:a16="http://schemas.microsoft.com/office/drawing/2014/main" id="{7AD1D57B-30E8-C693-9B89-86001CFD7282}"/>
              </a:ext>
            </a:extLst>
          </p:cNvPr>
          <p:cNvSpPr>
            <a:spLocks noGrp="1"/>
          </p:cNvSpPr>
          <p:nvPr>
            <p:ph idx="1"/>
          </p:nvPr>
        </p:nvSpPr>
        <p:spPr>
          <a:xfrm>
            <a:off x="6603271" y="1854126"/>
            <a:ext cx="4647157" cy="2968119"/>
          </a:xfrm>
          <a:ln>
            <a:noFill/>
          </a:ln>
        </p:spPr>
        <p:txBody>
          <a:bodyPr/>
          <a:lstStyle/>
          <a:p>
            <a:pPr>
              <a:lnSpc>
                <a:spcPct val="150000"/>
              </a:lnSpc>
              <a:buFont typeface="Wingdings" pitchFamily="2" charset="2"/>
              <a:buChar char="Ø"/>
            </a:pPr>
            <a:r>
              <a:rPr lang="en-US" sz="1800">
                <a:solidFill>
                  <a:schemeClr val="tx1"/>
                </a:solidFill>
              </a:rPr>
              <a:t>Target branch: predicts the skin condition</a:t>
            </a:r>
          </a:p>
          <a:p>
            <a:pPr>
              <a:lnSpc>
                <a:spcPct val="150000"/>
              </a:lnSpc>
              <a:buFont typeface="Wingdings" pitchFamily="2" charset="2"/>
              <a:buChar char="Ø"/>
            </a:pPr>
            <a:r>
              <a:rPr lang="en-US" sz="1800">
                <a:solidFill>
                  <a:schemeClr val="tx1"/>
                </a:solidFill>
              </a:rPr>
              <a:t>Sensitive attribute branch: decouples the skin-type information from the representation</a:t>
            </a:r>
          </a:p>
          <a:p>
            <a:pPr>
              <a:lnSpc>
                <a:spcPct val="150000"/>
              </a:lnSpc>
              <a:buFont typeface="Wingdings" pitchFamily="2" charset="2"/>
              <a:buChar char="Ø"/>
            </a:pPr>
            <a:r>
              <a:rPr lang="en-US" sz="1800">
                <a:solidFill>
                  <a:schemeClr val="tx1"/>
                </a:solidFill>
              </a:rPr>
              <a:t>Contrastive branch: enhances feature extraction</a:t>
            </a:r>
          </a:p>
        </p:txBody>
      </p:sp>
      <p:sp>
        <p:nvSpPr>
          <p:cNvPr id="4" name="Slide Number Placeholder 3">
            <a:extLst>
              <a:ext uri="{FF2B5EF4-FFF2-40B4-BE49-F238E27FC236}">
                <a16:creationId xmlns:a16="http://schemas.microsoft.com/office/drawing/2014/main" id="{C2E04531-9A29-F22A-FD91-26D179B814C5}"/>
              </a:ext>
            </a:extLst>
          </p:cNvPr>
          <p:cNvSpPr>
            <a:spLocks noGrp="1"/>
          </p:cNvSpPr>
          <p:nvPr>
            <p:ph type="sldNum" sz="quarter" idx="10"/>
          </p:nvPr>
        </p:nvSpPr>
        <p:spPr/>
        <p:txBody>
          <a:bodyPr/>
          <a:lstStyle/>
          <a:p>
            <a:pPr>
              <a:defRPr/>
            </a:pPr>
            <a:fld id="{3F6D3A20-422A-4D3D-BD1E-E0CECE69AD09}" type="slidenum">
              <a:rPr lang="en-CA" smtClean="0"/>
              <a:pPr>
                <a:defRPr/>
              </a:pPr>
              <a:t>10</a:t>
            </a:fld>
            <a:endParaRPr lang="en-CA"/>
          </a:p>
        </p:txBody>
      </p:sp>
      <p:pic>
        <p:nvPicPr>
          <p:cNvPr id="5" name="Picture 4">
            <a:extLst>
              <a:ext uri="{FF2B5EF4-FFF2-40B4-BE49-F238E27FC236}">
                <a16:creationId xmlns:a16="http://schemas.microsoft.com/office/drawing/2014/main" id="{C0893565-7DCF-F1BA-B8D1-AE61C249326B}"/>
              </a:ext>
            </a:extLst>
          </p:cNvPr>
          <p:cNvPicPr>
            <a:picLocks noChangeAspect="1"/>
          </p:cNvPicPr>
          <p:nvPr/>
        </p:nvPicPr>
        <p:blipFill rotWithShape="1">
          <a:blip r:embed="rId6"/>
          <a:srcRect l="738" r="632"/>
          <a:stretch/>
        </p:blipFill>
        <p:spPr>
          <a:xfrm>
            <a:off x="371606" y="1180186"/>
            <a:ext cx="5724394" cy="4316000"/>
          </a:xfrm>
          <a:prstGeom prst="rect">
            <a:avLst/>
          </a:prstGeom>
        </p:spPr>
      </p:pic>
      <p:sp>
        <p:nvSpPr>
          <p:cNvPr id="6" name="Rounded Rectangle 5">
            <a:extLst>
              <a:ext uri="{FF2B5EF4-FFF2-40B4-BE49-F238E27FC236}">
                <a16:creationId xmlns:a16="http://schemas.microsoft.com/office/drawing/2014/main" id="{72D91D80-6F0C-DA74-2191-50C2D8C391B5}"/>
              </a:ext>
            </a:extLst>
          </p:cNvPr>
          <p:cNvSpPr/>
          <p:nvPr/>
        </p:nvSpPr>
        <p:spPr>
          <a:xfrm>
            <a:off x="6505120" y="1703540"/>
            <a:ext cx="4843461" cy="3269293"/>
          </a:xfrm>
          <a:prstGeom prst="roundRect">
            <a:avLst>
              <a:gd name="adj" fmla="val 1092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BE08AA-A332-C481-659C-97575993354C}"/>
              </a:ext>
            </a:extLst>
          </p:cNvPr>
          <p:cNvSpPr/>
          <p:nvPr/>
        </p:nvSpPr>
        <p:spPr>
          <a:xfrm>
            <a:off x="2565400" y="1180186"/>
            <a:ext cx="3644900" cy="1016914"/>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9" name="Rectangle 8">
            <a:extLst>
              <a:ext uri="{FF2B5EF4-FFF2-40B4-BE49-F238E27FC236}">
                <a16:creationId xmlns:a16="http://schemas.microsoft.com/office/drawing/2014/main" id="{328FF669-48FE-C02D-CC5E-B096E9D4AF02}"/>
              </a:ext>
            </a:extLst>
          </p:cNvPr>
          <p:cNvSpPr/>
          <p:nvPr/>
        </p:nvSpPr>
        <p:spPr>
          <a:xfrm>
            <a:off x="2565400" y="2197100"/>
            <a:ext cx="3644900" cy="1320800"/>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Rectangle 9">
            <a:extLst>
              <a:ext uri="{FF2B5EF4-FFF2-40B4-BE49-F238E27FC236}">
                <a16:creationId xmlns:a16="http://schemas.microsoft.com/office/drawing/2014/main" id="{96BE08AA-A332-C481-659C-97575993354C}"/>
              </a:ext>
            </a:extLst>
          </p:cNvPr>
          <p:cNvSpPr/>
          <p:nvPr/>
        </p:nvSpPr>
        <p:spPr>
          <a:xfrm>
            <a:off x="2565400" y="3517900"/>
            <a:ext cx="3644900" cy="1978286"/>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defPPr>
              <a:defRPr lang="en-US"/>
            </a:defPPr>
            <a:lvl1pPr algn="l" rtl="0" eaLnBrk="0" fontAlgn="base" hangingPunct="0">
              <a:spcBef>
                <a:spcPct val="0"/>
              </a:spcBef>
              <a:spcAft>
                <a:spcPct val="0"/>
              </a:spcAft>
              <a:defRPr kern="1200">
                <a:solidFill>
                  <a:schemeClr val="accent3"/>
                </a:solidFill>
                <a:latin typeface="+mn-lt"/>
                <a:ea typeface="+mn-ea"/>
                <a:cs typeface="+mn-cs"/>
              </a:defRPr>
            </a:lvl1pPr>
            <a:lvl2pPr marL="457200" algn="l" rtl="0" eaLnBrk="0" fontAlgn="base" hangingPunct="0">
              <a:spcBef>
                <a:spcPct val="0"/>
              </a:spcBef>
              <a:spcAft>
                <a:spcPct val="0"/>
              </a:spcAft>
              <a:defRPr kern="1200">
                <a:solidFill>
                  <a:schemeClr val="accent3"/>
                </a:solidFill>
                <a:latin typeface="+mn-lt"/>
                <a:ea typeface="+mn-ea"/>
                <a:cs typeface="+mn-cs"/>
              </a:defRPr>
            </a:lvl2pPr>
            <a:lvl3pPr marL="914400" algn="l" rtl="0" eaLnBrk="0" fontAlgn="base" hangingPunct="0">
              <a:spcBef>
                <a:spcPct val="0"/>
              </a:spcBef>
              <a:spcAft>
                <a:spcPct val="0"/>
              </a:spcAft>
              <a:defRPr kern="1200">
                <a:solidFill>
                  <a:schemeClr val="accent3"/>
                </a:solidFill>
                <a:latin typeface="+mn-lt"/>
                <a:ea typeface="+mn-ea"/>
                <a:cs typeface="+mn-cs"/>
              </a:defRPr>
            </a:lvl3pPr>
            <a:lvl4pPr marL="1371600" algn="l" rtl="0" eaLnBrk="0" fontAlgn="base" hangingPunct="0">
              <a:spcBef>
                <a:spcPct val="0"/>
              </a:spcBef>
              <a:spcAft>
                <a:spcPct val="0"/>
              </a:spcAft>
              <a:defRPr kern="1200">
                <a:solidFill>
                  <a:schemeClr val="accent3"/>
                </a:solidFill>
                <a:latin typeface="+mn-lt"/>
                <a:ea typeface="+mn-ea"/>
                <a:cs typeface="+mn-cs"/>
              </a:defRPr>
            </a:lvl4pPr>
            <a:lvl5pPr marL="1828800" algn="l" rtl="0" eaLnBrk="0" fontAlgn="base" hangingPunct="0">
              <a:spcBef>
                <a:spcPct val="0"/>
              </a:spcBef>
              <a:spcAft>
                <a:spcPct val="0"/>
              </a:spcAft>
              <a:defRPr kern="1200">
                <a:solidFill>
                  <a:schemeClr val="accent3"/>
                </a:solidFill>
                <a:latin typeface="+mn-lt"/>
                <a:ea typeface="+mn-ea"/>
                <a:cs typeface="+mn-cs"/>
              </a:defRPr>
            </a:lvl5pPr>
            <a:lvl6pPr marL="2286000" algn="l" defTabSz="914400" rtl="0" eaLnBrk="1" latinLnBrk="0" hangingPunct="1">
              <a:defRPr kern="1200">
                <a:solidFill>
                  <a:schemeClr val="accent3"/>
                </a:solidFill>
                <a:latin typeface="+mn-lt"/>
                <a:ea typeface="+mn-ea"/>
                <a:cs typeface="+mn-cs"/>
              </a:defRPr>
            </a:lvl6pPr>
            <a:lvl7pPr marL="2743200" algn="l" defTabSz="914400" rtl="0" eaLnBrk="1" latinLnBrk="0" hangingPunct="1">
              <a:defRPr kern="1200">
                <a:solidFill>
                  <a:schemeClr val="accent3"/>
                </a:solidFill>
                <a:latin typeface="+mn-lt"/>
                <a:ea typeface="+mn-ea"/>
                <a:cs typeface="+mn-cs"/>
              </a:defRPr>
            </a:lvl7pPr>
            <a:lvl8pPr marL="3200400" algn="l" defTabSz="914400" rtl="0" eaLnBrk="1" latinLnBrk="0" hangingPunct="1">
              <a:defRPr kern="1200">
                <a:solidFill>
                  <a:schemeClr val="accent3"/>
                </a:solidFill>
                <a:latin typeface="+mn-lt"/>
                <a:ea typeface="+mn-ea"/>
                <a:cs typeface="+mn-cs"/>
              </a:defRPr>
            </a:lvl8pPr>
            <a:lvl9pPr marL="3657600" algn="l" defTabSz="914400" rtl="0" eaLnBrk="1" latinLnBrk="0" hangingPunct="1">
              <a:defRPr kern="1200">
                <a:solidFill>
                  <a:schemeClr val="accent3"/>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78918489-BBD1-C372-78B3-571E185A68F1}"/>
              </a:ext>
            </a:extLst>
          </p:cNvPr>
          <p:cNvSpPr/>
          <p:nvPr/>
        </p:nvSpPr>
        <p:spPr>
          <a:xfrm>
            <a:off x="371606" y="1180186"/>
            <a:ext cx="809012" cy="370822"/>
          </a:xfrm>
          <a:prstGeom prst="rect">
            <a:avLst/>
          </a:prstGeom>
          <a:solidFill>
            <a:schemeClr val="bg1"/>
          </a:solidFill>
          <a:ln w="190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31407141-7B26-DE62-4EB9-33C48796721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08017644"/>
      </p:ext>
    </p:extLst>
  </p:cSld>
  <p:clrMapOvr>
    <a:masterClrMapping/>
  </p:clrMapOvr>
  <mc:AlternateContent xmlns:mc="http://schemas.openxmlformats.org/markup-compatibility/2006" xmlns:p14="http://schemas.microsoft.com/office/powerpoint/2010/main">
    <mc:Choice Requires="p14">
      <p:transition spd="slow" p14:dur="2000" advTm="41237"/>
    </mc:Choice>
    <mc:Fallback xmlns="">
      <p:transition spd="slow" advTm="4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bldLst>
      <p:bldP spid="6" grpId="0" animBg="1"/>
      <p:bldP spid="7" grpId="0" animBg="1"/>
      <p:bldP spid="7" grpId="1" animBg="1"/>
      <p:bldP spid="9" grpId="0" animBg="1"/>
      <p:bldP spid="9"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20D00-6B8D-51F2-5E07-5B684E4F4C1E}"/>
              </a:ext>
            </a:extLst>
          </p:cNvPr>
          <p:cNvSpPr>
            <a:spLocks noGrp="1"/>
          </p:cNvSpPr>
          <p:nvPr>
            <p:ph type="title"/>
          </p:nvPr>
        </p:nvSpPr>
        <p:spPr/>
        <p:txBody>
          <a:bodyPr/>
          <a:lstStyle/>
          <a:p>
            <a:r>
              <a:rPr lang="en-US" altLang="zh-CN"/>
              <a:t>2.2</a:t>
            </a:r>
            <a:r>
              <a:rPr lang="zh-CN" altLang="en-US"/>
              <a:t> </a:t>
            </a:r>
            <a:r>
              <a:rPr lang="en-US" altLang="zh-CN"/>
              <a:t>FairDisCo</a:t>
            </a:r>
            <a:endParaRPr lang="en-US"/>
          </a:p>
        </p:txBody>
      </p:sp>
      <p:sp>
        <p:nvSpPr>
          <p:cNvPr id="4" name="Slide Number Placeholder 3">
            <a:extLst>
              <a:ext uri="{FF2B5EF4-FFF2-40B4-BE49-F238E27FC236}">
                <a16:creationId xmlns:a16="http://schemas.microsoft.com/office/drawing/2014/main" id="{C2E04531-9A29-F22A-FD91-26D179B814C5}"/>
              </a:ext>
            </a:extLst>
          </p:cNvPr>
          <p:cNvSpPr>
            <a:spLocks noGrp="1"/>
          </p:cNvSpPr>
          <p:nvPr>
            <p:ph type="sldNum" sz="quarter" idx="10"/>
          </p:nvPr>
        </p:nvSpPr>
        <p:spPr/>
        <p:txBody>
          <a:bodyPr/>
          <a:lstStyle/>
          <a:p>
            <a:pPr>
              <a:defRPr/>
            </a:pPr>
            <a:fld id="{3F6D3A20-422A-4D3D-BD1E-E0CECE69AD09}" type="slidenum">
              <a:rPr lang="en-CA" smtClean="0"/>
              <a:pPr>
                <a:defRPr/>
              </a:pPr>
              <a:t>11</a:t>
            </a:fld>
            <a:endParaRPr lang="en-CA"/>
          </a:p>
        </p:txBody>
      </p:sp>
      <p:pic>
        <p:nvPicPr>
          <p:cNvPr id="5" name="Picture 4">
            <a:extLst>
              <a:ext uri="{FF2B5EF4-FFF2-40B4-BE49-F238E27FC236}">
                <a16:creationId xmlns:a16="http://schemas.microsoft.com/office/drawing/2014/main" id="{C0893565-7DCF-F1BA-B8D1-AE61C249326B}"/>
              </a:ext>
            </a:extLst>
          </p:cNvPr>
          <p:cNvPicPr>
            <a:picLocks noChangeAspect="1"/>
          </p:cNvPicPr>
          <p:nvPr/>
        </p:nvPicPr>
        <p:blipFill rotWithShape="1">
          <a:blip r:embed="rId6"/>
          <a:srcRect l="738" r="632"/>
          <a:stretch/>
        </p:blipFill>
        <p:spPr>
          <a:xfrm>
            <a:off x="371606" y="1180186"/>
            <a:ext cx="5724394" cy="4316000"/>
          </a:xfrm>
          <a:prstGeom prst="rect">
            <a:avLst/>
          </a:prstGeom>
        </p:spPr>
      </p:pic>
      <p:sp>
        <p:nvSpPr>
          <p:cNvPr id="8" name="Content Placeholder 2">
            <a:extLst>
              <a:ext uri="{FF2B5EF4-FFF2-40B4-BE49-F238E27FC236}">
                <a16:creationId xmlns:a16="http://schemas.microsoft.com/office/drawing/2014/main" id="{B368D45B-9437-AF74-0CB4-41B44E51BDB3}"/>
              </a:ext>
            </a:extLst>
          </p:cNvPr>
          <p:cNvSpPr>
            <a:spLocks noGrp="1"/>
          </p:cNvSpPr>
          <p:nvPr>
            <p:ph idx="1"/>
          </p:nvPr>
        </p:nvSpPr>
        <p:spPr>
          <a:xfrm>
            <a:off x="6505119" y="1180186"/>
            <a:ext cx="4968721" cy="3703990"/>
          </a:xfrm>
        </p:spPr>
        <p:txBody>
          <a:bodyPr/>
          <a:lstStyle/>
          <a:p>
            <a:pPr>
              <a:lnSpc>
                <a:spcPct val="150000"/>
              </a:lnSpc>
              <a:buFont typeface="Wingdings" pitchFamily="2" charset="2"/>
              <a:buChar char="Ø"/>
            </a:pPr>
            <a:r>
              <a:rPr lang="en-US" sz="1800">
                <a:solidFill>
                  <a:schemeClr val="tx1"/>
                </a:solidFill>
              </a:rPr>
              <a:t>Disentangled Representation Learning</a:t>
            </a:r>
          </a:p>
          <a:p>
            <a:pPr lvl="1">
              <a:lnSpc>
                <a:spcPct val="150000"/>
              </a:lnSpc>
              <a:buFont typeface="Arial" panose="020B0604020202020204" pitchFamily="34" charset="0"/>
              <a:buChar char="•"/>
            </a:pPr>
            <a:r>
              <a:rPr lang="en-US" sz="1800">
                <a:solidFill>
                  <a:schemeClr val="tx1"/>
                </a:solidFill>
              </a:rPr>
              <a:t>Remove the skin type information from the representation</a:t>
            </a:r>
          </a:p>
          <a:p>
            <a:pPr marL="457188" lvl="1" indent="0">
              <a:lnSpc>
                <a:spcPct val="150000"/>
              </a:lnSpc>
              <a:buNone/>
            </a:pPr>
            <a:endParaRPr lang="en-US" sz="1800">
              <a:solidFill>
                <a:schemeClr val="tx1"/>
              </a:solidFill>
            </a:endParaRPr>
          </a:p>
          <a:p>
            <a:pPr marL="457188" lvl="1" indent="0">
              <a:lnSpc>
                <a:spcPct val="150000"/>
              </a:lnSpc>
              <a:buNone/>
            </a:pPr>
            <a:endParaRPr lang="en-US" sz="1800">
              <a:solidFill>
                <a:schemeClr val="tx1"/>
              </a:solidFill>
            </a:endParaRPr>
          </a:p>
          <a:p>
            <a:pPr lvl="1">
              <a:lnSpc>
                <a:spcPct val="150000"/>
              </a:lnSpc>
              <a:buFont typeface="Arial" panose="020B0604020202020204" pitchFamily="34" charset="0"/>
              <a:buChar char="•"/>
            </a:pPr>
            <a:r>
              <a:rPr lang="en-US" sz="1800">
                <a:solidFill>
                  <a:schemeClr val="tx1"/>
                </a:solidFill>
              </a:rPr>
              <a:t>Avoid the sensitive classifier to find a tricky solution</a:t>
            </a:r>
          </a:p>
          <a:p>
            <a:endParaRPr lang="en-US" sz="1800"/>
          </a:p>
        </p:txBody>
      </p:sp>
      <p:sp>
        <p:nvSpPr>
          <p:cNvPr id="9" name="Rectangle 8">
            <a:extLst>
              <a:ext uri="{FF2B5EF4-FFF2-40B4-BE49-F238E27FC236}">
                <a16:creationId xmlns:a16="http://schemas.microsoft.com/office/drawing/2014/main" id="{70EC9379-FC82-B639-4C3F-A4BF58BB8246}"/>
              </a:ext>
            </a:extLst>
          </p:cNvPr>
          <p:cNvSpPr/>
          <p:nvPr/>
        </p:nvSpPr>
        <p:spPr>
          <a:xfrm>
            <a:off x="1465545" y="3523338"/>
            <a:ext cx="4784943" cy="215447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F7D1BD2-3C34-9905-9FF8-AD6B103A445A}"/>
              </a:ext>
            </a:extLst>
          </p:cNvPr>
          <p:cNvPicPr>
            <a:picLocks noChangeAspect="1"/>
          </p:cNvPicPr>
          <p:nvPr/>
        </p:nvPicPr>
        <p:blipFill>
          <a:blip r:embed="rId7"/>
          <a:stretch>
            <a:fillRect/>
          </a:stretch>
        </p:blipFill>
        <p:spPr>
          <a:xfrm>
            <a:off x="7390356" y="2509560"/>
            <a:ext cx="2322910" cy="721602"/>
          </a:xfrm>
          <a:prstGeom prst="rect">
            <a:avLst/>
          </a:prstGeom>
        </p:spPr>
      </p:pic>
      <p:pic>
        <p:nvPicPr>
          <p:cNvPr id="1028" name="Picture 4">
            <a:extLst>
              <a:ext uri="{FF2B5EF4-FFF2-40B4-BE49-F238E27FC236}">
                <a16:creationId xmlns:a16="http://schemas.microsoft.com/office/drawing/2014/main" id="{CDEA812F-A73D-75FC-A415-987389ACC0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9939" y="4348440"/>
            <a:ext cx="2757146" cy="784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E40C262-222C-9045-519C-2502135C7D6E}"/>
              </a:ext>
            </a:extLst>
          </p:cNvPr>
          <p:cNvSpPr/>
          <p:nvPr/>
        </p:nvSpPr>
        <p:spPr>
          <a:xfrm>
            <a:off x="2654300" y="2197100"/>
            <a:ext cx="3596188" cy="673261"/>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1" name="Rectangle 10">
            <a:extLst>
              <a:ext uri="{FF2B5EF4-FFF2-40B4-BE49-F238E27FC236}">
                <a16:creationId xmlns:a16="http://schemas.microsoft.com/office/drawing/2014/main" id="{C8796F36-4539-D0F2-4A20-9D3FBA949BBE}"/>
              </a:ext>
            </a:extLst>
          </p:cNvPr>
          <p:cNvSpPr/>
          <p:nvPr/>
        </p:nvSpPr>
        <p:spPr>
          <a:xfrm>
            <a:off x="2654300" y="2894531"/>
            <a:ext cx="3596188" cy="673261"/>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0E59038-65C3-4B72-7DC3-2E9F64769C0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637336688"/>
      </p:ext>
    </p:extLst>
  </p:cSld>
  <p:clrMapOvr>
    <a:masterClrMapping/>
  </p:clrMapOvr>
  <mc:AlternateContent xmlns:mc="http://schemas.openxmlformats.org/markup-compatibility/2006" xmlns:p14="http://schemas.microsoft.com/office/powerpoint/2010/main">
    <mc:Choice Requires="p14">
      <p:transition spd="slow" p14:dur="2000" advTm="64042"/>
    </mc:Choice>
    <mc:Fallback xmlns="">
      <p:transition spd="slow" advTm="64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7" grpId="0" animBg="1"/>
      <p:bldP spid="7" grpId="1"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20D00-6B8D-51F2-5E07-5B684E4F4C1E}"/>
              </a:ext>
            </a:extLst>
          </p:cNvPr>
          <p:cNvSpPr>
            <a:spLocks noGrp="1"/>
          </p:cNvSpPr>
          <p:nvPr>
            <p:ph type="title"/>
          </p:nvPr>
        </p:nvSpPr>
        <p:spPr/>
        <p:txBody>
          <a:bodyPr/>
          <a:lstStyle/>
          <a:p>
            <a:r>
              <a:rPr lang="en-US" altLang="zh-CN"/>
              <a:t>2.2</a:t>
            </a:r>
            <a:r>
              <a:rPr lang="zh-CN" altLang="en-US"/>
              <a:t> </a:t>
            </a:r>
            <a:r>
              <a:rPr lang="en-US" altLang="zh-CN"/>
              <a:t>FairDisCo</a:t>
            </a:r>
            <a:endParaRPr lang="en-US"/>
          </a:p>
        </p:txBody>
      </p:sp>
      <p:sp>
        <p:nvSpPr>
          <p:cNvPr id="4" name="Slide Number Placeholder 3">
            <a:extLst>
              <a:ext uri="{FF2B5EF4-FFF2-40B4-BE49-F238E27FC236}">
                <a16:creationId xmlns:a16="http://schemas.microsoft.com/office/drawing/2014/main" id="{C2E04531-9A29-F22A-FD91-26D179B814C5}"/>
              </a:ext>
            </a:extLst>
          </p:cNvPr>
          <p:cNvSpPr>
            <a:spLocks noGrp="1"/>
          </p:cNvSpPr>
          <p:nvPr>
            <p:ph type="sldNum" sz="quarter" idx="10"/>
          </p:nvPr>
        </p:nvSpPr>
        <p:spPr/>
        <p:txBody>
          <a:bodyPr/>
          <a:lstStyle/>
          <a:p>
            <a:pPr>
              <a:defRPr/>
            </a:pPr>
            <a:fld id="{3F6D3A20-422A-4D3D-BD1E-E0CECE69AD09}" type="slidenum">
              <a:rPr lang="en-CA" smtClean="0"/>
              <a:pPr>
                <a:defRPr/>
              </a:pPr>
              <a:t>12</a:t>
            </a:fld>
            <a:endParaRPr lang="en-CA"/>
          </a:p>
        </p:txBody>
      </p:sp>
      <p:pic>
        <p:nvPicPr>
          <p:cNvPr id="5" name="Picture 4">
            <a:extLst>
              <a:ext uri="{FF2B5EF4-FFF2-40B4-BE49-F238E27FC236}">
                <a16:creationId xmlns:a16="http://schemas.microsoft.com/office/drawing/2014/main" id="{C0893565-7DCF-F1BA-B8D1-AE61C249326B}"/>
              </a:ext>
            </a:extLst>
          </p:cNvPr>
          <p:cNvPicPr>
            <a:picLocks noChangeAspect="1"/>
          </p:cNvPicPr>
          <p:nvPr/>
        </p:nvPicPr>
        <p:blipFill rotWithShape="1">
          <a:blip r:embed="rId6"/>
          <a:srcRect l="738" r="632"/>
          <a:stretch/>
        </p:blipFill>
        <p:spPr>
          <a:xfrm>
            <a:off x="371606" y="1180186"/>
            <a:ext cx="5724394" cy="4316000"/>
          </a:xfrm>
          <a:prstGeom prst="rect">
            <a:avLst/>
          </a:prstGeom>
          <a:ln w="19050">
            <a:noFill/>
          </a:ln>
        </p:spPr>
      </p:pic>
      <p:sp>
        <p:nvSpPr>
          <p:cNvPr id="8" name="Content Placeholder 2">
            <a:extLst>
              <a:ext uri="{FF2B5EF4-FFF2-40B4-BE49-F238E27FC236}">
                <a16:creationId xmlns:a16="http://schemas.microsoft.com/office/drawing/2014/main" id="{B368D45B-9437-AF74-0CB4-41B44E51BDB3}"/>
              </a:ext>
            </a:extLst>
          </p:cNvPr>
          <p:cNvSpPr>
            <a:spLocks noGrp="1"/>
          </p:cNvSpPr>
          <p:nvPr>
            <p:ph idx="1"/>
          </p:nvPr>
        </p:nvSpPr>
        <p:spPr>
          <a:xfrm>
            <a:off x="6505119" y="1180186"/>
            <a:ext cx="5110881" cy="3703990"/>
          </a:xfrm>
        </p:spPr>
        <p:txBody>
          <a:bodyPr/>
          <a:lstStyle/>
          <a:p>
            <a:pPr>
              <a:lnSpc>
                <a:spcPct val="150000"/>
              </a:lnSpc>
              <a:buFont typeface="Wingdings" pitchFamily="2" charset="2"/>
              <a:buChar char="Ø"/>
            </a:pPr>
            <a:r>
              <a:rPr lang="en-US" sz="1800">
                <a:solidFill>
                  <a:schemeClr val="tx1"/>
                </a:solidFill>
              </a:rPr>
              <a:t>Contrastive Feature Extraction Enhancement</a:t>
            </a:r>
          </a:p>
          <a:p>
            <a:pPr marL="457188" lvl="1" indent="0">
              <a:lnSpc>
                <a:spcPct val="150000"/>
              </a:lnSpc>
              <a:buNone/>
            </a:pPr>
            <a:r>
              <a:rPr lang="en-US" sz="1800">
                <a:solidFill>
                  <a:schemeClr val="tx1"/>
                </a:solidFill>
              </a:rPr>
              <a:t>Protect features and improves the representation learning</a:t>
            </a:r>
          </a:p>
          <a:p>
            <a:pPr marL="0" indent="0">
              <a:lnSpc>
                <a:spcPct val="150000"/>
              </a:lnSpc>
              <a:buNone/>
            </a:pPr>
            <a:endParaRPr lang="en-US" sz="1800">
              <a:solidFill>
                <a:schemeClr val="tx1"/>
              </a:solidFill>
            </a:endParaRPr>
          </a:p>
          <a:p>
            <a:pPr lvl="1"/>
            <a:endParaRPr lang="en-US">
              <a:solidFill>
                <a:schemeClr val="tx1"/>
              </a:solidFill>
            </a:endParaRPr>
          </a:p>
          <a:p>
            <a:pPr lvl="1">
              <a:lnSpc>
                <a:spcPct val="150000"/>
              </a:lnSpc>
            </a:pPr>
            <a:r>
              <a:rPr lang="en-US">
                <a:solidFill>
                  <a:schemeClr val="tx1"/>
                </a:solidFill>
              </a:rPr>
              <a:t>Cosine Similarity</a:t>
            </a:r>
          </a:p>
          <a:p>
            <a:pPr lvl="1">
              <a:lnSpc>
                <a:spcPct val="150000"/>
              </a:lnSpc>
            </a:pPr>
            <a:r>
              <a:rPr lang="en-US">
                <a:solidFill>
                  <a:schemeClr val="tx1"/>
                </a:solidFill>
              </a:rPr>
              <a:t>Positive set  </a:t>
            </a:r>
            <a:r>
              <a:rPr lang="en-US" i="1" err="1">
                <a:solidFill>
                  <a:schemeClr val="tx1"/>
                </a:solidFill>
                <a:latin typeface="Times New Roman" panose="02020603050405020304" pitchFamily="18" charset="0"/>
                <a:cs typeface="Times New Roman" panose="02020603050405020304" pitchFamily="18" charset="0"/>
              </a:rPr>
              <a:t>P</a:t>
            </a:r>
            <a:r>
              <a:rPr lang="en-US" i="1" baseline="-25000" err="1">
                <a:solidFill>
                  <a:schemeClr val="tx1"/>
                </a:solidFill>
                <a:latin typeface="Times New Roman" panose="02020603050405020304" pitchFamily="18" charset="0"/>
                <a:cs typeface="Times New Roman" panose="02020603050405020304" pitchFamily="18" charset="0"/>
              </a:rPr>
              <a:t>y</a:t>
            </a:r>
            <a:r>
              <a:rPr lang="en-US">
                <a:solidFill>
                  <a:schemeClr val="tx1"/>
                </a:solidFill>
              </a:rPr>
              <a:t> ,  Negative set </a:t>
            </a:r>
            <a:r>
              <a:rPr lang="en-US" i="1">
                <a:solidFill>
                  <a:schemeClr val="tx1"/>
                </a:solidFill>
                <a:latin typeface="Times New Roman" panose="02020603050405020304" pitchFamily="18" charset="0"/>
                <a:cs typeface="Times New Roman" panose="02020603050405020304" pitchFamily="18" charset="0"/>
              </a:rPr>
              <a:t>N</a:t>
            </a:r>
            <a:r>
              <a:rPr lang="en-US" i="1" baseline="-25000">
                <a:solidFill>
                  <a:schemeClr val="tx1"/>
                </a:solidFill>
                <a:latin typeface="Times New Roman" panose="02020603050405020304" pitchFamily="18" charset="0"/>
                <a:cs typeface="Times New Roman" panose="02020603050405020304" pitchFamily="18" charset="0"/>
              </a:rPr>
              <a:t>y</a:t>
            </a:r>
            <a:endParaRPr lang="en-US" sz="1800">
              <a:solidFill>
                <a:schemeClr val="tx1"/>
              </a:solidFill>
            </a:endParaRPr>
          </a:p>
          <a:p>
            <a:pPr>
              <a:lnSpc>
                <a:spcPct val="150000"/>
              </a:lnSpc>
              <a:buFont typeface="Wingdings" pitchFamily="2" charset="2"/>
              <a:buChar char="Ø"/>
            </a:pPr>
            <a:r>
              <a:rPr lang="en-US" sz="1800">
                <a:solidFill>
                  <a:schemeClr val="tx1"/>
                </a:solidFill>
              </a:rPr>
              <a:t>Final Loss Function</a:t>
            </a:r>
          </a:p>
        </p:txBody>
      </p:sp>
      <p:sp>
        <p:nvSpPr>
          <p:cNvPr id="9" name="Rectangle 8">
            <a:extLst>
              <a:ext uri="{FF2B5EF4-FFF2-40B4-BE49-F238E27FC236}">
                <a16:creationId xmlns:a16="http://schemas.microsoft.com/office/drawing/2014/main" id="{70EC9379-FC82-B639-4C3F-A4BF58BB8246}"/>
              </a:ext>
            </a:extLst>
          </p:cNvPr>
          <p:cNvSpPr/>
          <p:nvPr/>
        </p:nvSpPr>
        <p:spPr>
          <a:xfrm>
            <a:off x="2367419" y="1014608"/>
            <a:ext cx="3908121" cy="25180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46FA3C-F911-6E4D-35E5-0F0F8AC155F4}"/>
              </a:ext>
            </a:extLst>
          </p:cNvPr>
          <p:cNvPicPr>
            <a:picLocks noChangeAspect="1"/>
          </p:cNvPicPr>
          <p:nvPr/>
        </p:nvPicPr>
        <p:blipFill>
          <a:blip r:embed="rId7"/>
          <a:stretch>
            <a:fillRect/>
          </a:stretch>
        </p:blipFill>
        <p:spPr>
          <a:xfrm>
            <a:off x="7109466" y="2606207"/>
            <a:ext cx="4871581" cy="543985"/>
          </a:xfrm>
          <a:prstGeom prst="rect">
            <a:avLst/>
          </a:prstGeom>
        </p:spPr>
      </p:pic>
      <p:sp>
        <p:nvSpPr>
          <p:cNvPr id="10" name="Rectangle 9">
            <a:extLst>
              <a:ext uri="{FF2B5EF4-FFF2-40B4-BE49-F238E27FC236}">
                <a16:creationId xmlns:a16="http://schemas.microsoft.com/office/drawing/2014/main" id="{50A24A95-CD68-0825-1390-83181F373355}"/>
              </a:ext>
            </a:extLst>
          </p:cNvPr>
          <p:cNvSpPr/>
          <p:nvPr/>
        </p:nvSpPr>
        <p:spPr>
          <a:xfrm>
            <a:off x="2743200" y="3532652"/>
            <a:ext cx="1473200" cy="683748"/>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1" name="Rectangle 10">
            <a:extLst>
              <a:ext uri="{FF2B5EF4-FFF2-40B4-BE49-F238E27FC236}">
                <a16:creationId xmlns:a16="http://schemas.microsoft.com/office/drawing/2014/main" id="{7C5D2847-0099-16D1-EB1C-23A2E2925950}"/>
              </a:ext>
            </a:extLst>
          </p:cNvPr>
          <p:cNvSpPr/>
          <p:nvPr/>
        </p:nvSpPr>
        <p:spPr>
          <a:xfrm>
            <a:off x="5257800" y="3772330"/>
            <a:ext cx="812800" cy="431800"/>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Rectangle 11">
            <a:extLst>
              <a:ext uri="{FF2B5EF4-FFF2-40B4-BE49-F238E27FC236}">
                <a16:creationId xmlns:a16="http://schemas.microsoft.com/office/drawing/2014/main" id="{298F4F30-2B3C-DEB8-3AF1-B1912EFA3B80}"/>
              </a:ext>
            </a:extLst>
          </p:cNvPr>
          <p:cNvSpPr/>
          <p:nvPr/>
        </p:nvSpPr>
        <p:spPr>
          <a:xfrm>
            <a:off x="3962400" y="4097400"/>
            <a:ext cx="1536700" cy="1398786"/>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5" name="Rectangle 14">
            <a:extLst>
              <a:ext uri="{FF2B5EF4-FFF2-40B4-BE49-F238E27FC236}">
                <a16:creationId xmlns:a16="http://schemas.microsoft.com/office/drawing/2014/main" id="{D3E2FDDD-F1EC-4A85-2C5F-CB82E8C4B5D6}"/>
              </a:ext>
            </a:extLst>
          </p:cNvPr>
          <p:cNvSpPr/>
          <p:nvPr/>
        </p:nvSpPr>
        <p:spPr>
          <a:xfrm>
            <a:off x="9740374" y="2592193"/>
            <a:ext cx="1379816" cy="237087"/>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2B3AF-654C-5011-98E7-F43CDA83E8D9}"/>
              </a:ext>
            </a:extLst>
          </p:cNvPr>
          <p:cNvSpPr/>
          <p:nvPr/>
        </p:nvSpPr>
        <p:spPr>
          <a:xfrm>
            <a:off x="10207359" y="2846272"/>
            <a:ext cx="1773688" cy="306898"/>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52928D8-042C-5D71-9CB0-FFC2320E3379}"/>
              </a:ext>
            </a:extLst>
          </p:cNvPr>
          <p:cNvGrpSpPr/>
          <p:nvPr/>
        </p:nvGrpSpPr>
        <p:grpSpPr>
          <a:xfrm>
            <a:off x="6997939" y="4705962"/>
            <a:ext cx="4618061" cy="916799"/>
            <a:chOff x="6997939" y="4718564"/>
            <a:chExt cx="4618061" cy="916799"/>
          </a:xfrm>
        </p:grpSpPr>
        <p:grpSp>
          <p:nvGrpSpPr>
            <p:cNvPr id="13" name="Group 12">
              <a:extLst>
                <a:ext uri="{FF2B5EF4-FFF2-40B4-BE49-F238E27FC236}">
                  <a16:creationId xmlns:a16="http://schemas.microsoft.com/office/drawing/2014/main" id="{AFC15821-2FBF-24FD-9BF9-993D3DC4726F}"/>
                </a:ext>
              </a:extLst>
            </p:cNvPr>
            <p:cNvGrpSpPr/>
            <p:nvPr/>
          </p:nvGrpSpPr>
          <p:grpSpPr>
            <a:xfrm>
              <a:off x="6997939" y="4718564"/>
              <a:ext cx="4618061" cy="891596"/>
              <a:chOff x="7064679" y="3884121"/>
              <a:chExt cx="4618061" cy="891596"/>
            </a:xfrm>
          </p:grpSpPr>
          <p:pic>
            <p:nvPicPr>
              <p:cNvPr id="6" name="Picture 5">
                <a:extLst>
                  <a:ext uri="{FF2B5EF4-FFF2-40B4-BE49-F238E27FC236}">
                    <a16:creationId xmlns:a16="http://schemas.microsoft.com/office/drawing/2014/main" id="{0C3E9B67-0EDF-8932-2994-9A30F5990936}"/>
                  </a:ext>
                </a:extLst>
              </p:cNvPr>
              <p:cNvPicPr>
                <a:picLocks noChangeAspect="1"/>
              </p:cNvPicPr>
              <p:nvPr/>
            </p:nvPicPr>
            <p:blipFill rotWithShape="1">
              <a:blip r:embed="rId8"/>
              <a:srcRect r="27612"/>
              <a:stretch/>
            </p:blipFill>
            <p:spPr>
              <a:xfrm>
                <a:off x="7064679" y="3884121"/>
                <a:ext cx="4618061" cy="426558"/>
              </a:xfrm>
              <a:prstGeom prst="rect">
                <a:avLst/>
              </a:prstGeom>
            </p:spPr>
          </p:pic>
          <p:pic>
            <p:nvPicPr>
              <p:cNvPr id="7" name="Picture 6">
                <a:extLst>
                  <a:ext uri="{FF2B5EF4-FFF2-40B4-BE49-F238E27FC236}">
                    <a16:creationId xmlns:a16="http://schemas.microsoft.com/office/drawing/2014/main" id="{8769D62A-E435-E6C4-3FB6-7831AE55FD7E}"/>
                  </a:ext>
                </a:extLst>
              </p:cNvPr>
              <p:cNvPicPr>
                <a:picLocks noChangeAspect="1"/>
              </p:cNvPicPr>
              <p:nvPr/>
            </p:nvPicPr>
            <p:blipFill rotWithShape="1">
              <a:blip r:embed="rId8"/>
              <a:srcRect l="72450"/>
              <a:stretch/>
            </p:blipFill>
            <p:spPr>
              <a:xfrm>
                <a:off x="9891788" y="4349159"/>
                <a:ext cx="1757582" cy="426558"/>
              </a:xfrm>
              <a:prstGeom prst="rect">
                <a:avLst/>
              </a:prstGeom>
            </p:spPr>
          </p:pic>
        </p:grpSp>
        <p:sp>
          <p:nvSpPr>
            <p:cNvPr id="18" name="Rectangle 17">
              <a:extLst>
                <a:ext uri="{FF2B5EF4-FFF2-40B4-BE49-F238E27FC236}">
                  <a16:creationId xmlns:a16="http://schemas.microsoft.com/office/drawing/2014/main" id="{456E5215-D072-394D-6BFD-9BA8F68B9100}"/>
                </a:ext>
              </a:extLst>
            </p:cNvPr>
            <p:cNvSpPr/>
            <p:nvPr/>
          </p:nvSpPr>
          <p:spPr>
            <a:xfrm>
              <a:off x="9129929" y="4718564"/>
              <a:ext cx="231493" cy="465038"/>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CED2E32-59EB-CBB2-376E-8AE1A087A34D}"/>
                </a:ext>
              </a:extLst>
            </p:cNvPr>
            <p:cNvSpPr/>
            <p:nvPr/>
          </p:nvSpPr>
          <p:spPr>
            <a:xfrm>
              <a:off x="10046825" y="5170325"/>
              <a:ext cx="231493" cy="465038"/>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A591C948-4FB4-C82E-B009-4FEAAFD1D80A}"/>
              </a:ext>
            </a:extLst>
          </p:cNvPr>
          <p:cNvPicPr>
            <a:picLocks noChangeAspect="1"/>
          </p:cNvPicPr>
          <p:nvPr/>
        </p:nvPicPr>
        <p:blipFill>
          <a:blip r:embed="rId9"/>
          <a:stretch>
            <a:fillRect/>
          </a:stretch>
        </p:blipFill>
        <p:spPr>
          <a:xfrm>
            <a:off x="9002169" y="3276071"/>
            <a:ext cx="609600" cy="322730"/>
          </a:xfrm>
          <a:prstGeom prst="rect">
            <a:avLst/>
          </a:prstGeom>
        </p:spPr>
      </p:pic>
      <p:pic>
        <p:nvPicPr>
          <p:cNvPr id="23" name="Audio 22">
            <a:hlinkClick r:id="" action="ppaction://media"/>
            <a:extLst>
              <a:ext uri="{FF2B5EF4-FFF2-40B4-BE49-F238E27FC236}">
                <a16:creationId xmlns:a16="http://schemas.microsoft.com/office/drawing/2014/main" id="{94742941-D75A-3310-79C7-7B5CF4A8756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8363128"/>
      </p:ext>
    </p:extLst>
  </p:cSld>
  <p:clrMapOvr>
    <a:masterClrMapping/>
  </p:clrMapOvr>
  <mc:AlternateContent xmlns:mc="http://schemas.openxmlformats.org/markup-compatibility/2006" xmlns:p14="http://schemas.microsoft.com/office/powerpoint/2010/main">
    <mc:Choice Requires="p14">
      <p:transition spd="slow" p14:dur="2000" advTm="78666"/>
    </mc:Choice>
    <mc:Fallback xmlns="">
      <p:transition spd="slow" advTm="78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3"/>
                </p:tgtEl>
              </p:cMediaNode>
            </p:audio>
          </p:childTnLst>
        </p:cTn>
      </p:par>
    </p:tnLst>
    <p:bldLst>
      <p:bldP spid="10" grpId="0" animBg="1"/>
      <p:bldP spid="10" grpId="1" animBg="1"/>
      <p:bldP spid="11" grpId="0" animBg="1"/>
      <p:bldP spid="11" grpId="1" animBg="1"/>
      <p:bldP spid="12" grpId="0" animBg="1"/>
      <p:bldP spid="15" grpId="0" animBg="1"/>
      <p:bldP spid="15"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086A-8DC5-364C-C6ED-D610F62FDD79}"/>
              </a:ext>
            </a:extLst>
          </p:cNvPr>
          <p:cNvSpPr>
            <a:spLocks noGrp="1"/>
          </p:cNvSpPr>
          <p:nvPr>
            <p:ph type="title"/>
          </p:nvPr>
        </p:nvSpPr>
        <p:spPr/>
        <p:txBody>
          <a:bodyPr/>
          <a:lstStyle/>
          <a:p>
            <a:r>
              <a:rPr lang="en-US" altLang="zh-CN"/>
              <a:t>2</a:t>
            </a:r>
            <a:r>
              <a:rPr lang="en-US"/>
              <a:t>.3 An Investigation of Three Algorithms</a:t>
            </a:r>
          </a:p>
        </p:txBody>
      </p:sp>
      <p:sp>
        <p:nvSpPr>
          <p:cNvPr id="3" name="Content Placeholder 2">
            <a:extLst>
              <a:ext uri="{FF2B5EF4-FFF2-40B4-BE49-F238E27FC236}">
                <a16:creationId xmlns:a16="http://schemas.microsoft.com/office/drawing/2014/main" id="{136547F6-CCE3-AF25-B7F9-2A362649C741}"/>
              </a:ext>
            </a:extLst>
          </p:cNvPr>
          <p:cNvSpPr>
            <a:spLocks noGrp="1"/>
          </p:cNvSpPr>
          <p:nvPr>
            <p:ph sz="half" idx="2"/>
          </p:nvPr>
        </p:nvSpPr>
        <p:spPr>
          <a:xfrm>
            <a:off x="488888" y="1125304"/>
            <a:ext cx="5376000" cy="5040000"/>
          </a:xfrm>
        </p:spPr>
        <p:txBody>
          <a:bodyPr/>
          <a:lstStyle/>
          <a:p>
            <a:pPr>
              <a:buFont typeface="Wingdings" pitchFamily="2" charset="2"/>
              <a:buChar char="Ø"/>
            </a:pPr>
            <a:r>
              <a:rPr lang="en-US" sz="1800" b="1">
                <a:solidFill>
                  <a:schemeClr val="tx1"/>
                </a:solidFill>
              </a:rPr>
              <a:t>Reweighting algorithm </a:t>
            </a:r>
            <a:r>
              <a:rPr lang="en-US" sz="1800">
                <a:solidFill>
                  <a:schemeClr val="tx1"/>
                </a:solidFill>
              </a:rPr>
              <a:t>makes skin condition and skin type independent</a:t>
            </a:r>
          </a:p>
          <a:p>
            <a:pPr marL="0" indent="0">
              <a:buNone/>
            </a:pPr>
            <a:endParaRPr lang="en-US" sz="1800"/>
          </a:p>
          <a:p>
            <a:pPr>
              <a:buFont typeface="Wingdings" pitchFamily="2" charset="2"/>
              <a:buChar char="Ø"/>
            </a:pPr>
            <a:endParaRPr lang="en-US" sz="1800"/>
          </a:p>
          <a:p>
            <a:pPr>
              <a:buFont typeface="Wingdings" pitchFamily="2" charset="2"/>
              <a:buChar char="Ø"/>
            </a:pPr>
            <a:endParaRPr lang="en-US" sz="1800"/>
          </a:p>
          <a:p>
            <a:pPr>
              <a:buFont typeface="Wingdings" pitchFamily="2" charset="2"/>
              <a:buChar char="Ø"/>
            </a:pPr>
            <a:endParaRPr lang="en-US" sz="1800"/>
          </a:p>
          <a:p>
            <a:pPr>
              <a:buFont typeface="Wingdings" pitchFamily="2" charset="2"/>
              <a:buChar char="Ø"/>
            </a:pPr>
            <a:endParaRPr lang="en-US" sz="1800"/>
          </a:p>
          <a:p>
            <a:pPr>
              <a:buFont typeface="Wingdings" pitchFamily="2" charset="2"/>
              <a:buChar char="Ø"/>
            </a:pPr>
            <a:endParaRPr lang="en-US" sz="1800"/>
          </a:p>
          <a:p>
            <a:pPr>
              <a:buFont typeface="Wingdings" pitchFamily="2" charset="2"/>
              <a:buChar char="Ø"/>
            </a:pPr>
            <a:endParaRPr lang="en-US" sz="1800"/>
          </a:p>
          <a:p>
            <a:pPr>
              <a:buFont typeface="Wingdings" pitchFamily="2" charset="2"/>
              <a:buChar char="Ø"/>
            </a:pPr>
            <a:endParaRPr lang="en-US" sz="1800"/>
          </a:p>
          <a:p>
            <a:pPr marL="0" indent="0">
              <a:lnSpc>
                <a:spcPct val="150000"/>
              </a:lnSpc>
              <a:buNone/>
            </a:pPr>
            <a:r>
              <a:rPr lang="en-US" sz="1800"/>
              <a:t>      </a:t>
            </a:r>
          </a:p>
        </p:txBody>
      </p:sp>
      <p:sp>
        <p:nvSpPr>
          <p:cNvPr id="13" name="Content Placeholder 12">
            <a:extLst>
              <a:ext uri="{FF2B5EF4-FFF2-40B4-BE49-F238E27FC236}">
                <a16:creationId xmlns:a16="http://schemas.microsoft.com/office/drawing/2014/main" id="{C58B6BEA-E77D-34DF-5537-1825059C3815}"/>
              </a:ext>
            </a:extLst>
          </p:cNvPr>
          <p:cNvSpPr>
            <a:spLocks noGrp="1"/>
          </p:cNvSpPr>
          <p:nvPr>
            <p:ph sz="quarter" idx="13"/>
          </p:nvPr>
        </p:nvSpPr>
        <p:spPr>
          <a:xfrm>
            <a:off x="6316833" y="1125304"/>
            <a:ext cx="5376000" cy="5040000"/>
          </a:xfrm>
        </p:spPr>
        <p:txBody>
          <a:bodyPr/>
          <a:lstStyle/>
          <a:p>
            <a:pPr>
              <a:buFont typeface="Wingdings" pitchFamily="2" charset="2"/>
              <a:buChar char="Ø"/>
            </a:pPr>
            <a:r>
              <a:rPr lang="en-US" sz="1800" b="1">
                <a:solidFill>
                  <a:schemeClr val="tx1"/>
                </a:solidFill>
              </a:rPr>
              <a:t>Resampling algorithm </a:t>
            </a:r>
            <a:r>
              <a:rPr lang="en-US" sz="1800">
                <a:solidFill>
                  <a:schemeClr val="tx1"/>
                </a:solidFill>
              </a:rPr>
              <a:t>creates a balanced dataset</a:t>
            </a:r>
          </a:p>
          <a:p>
            <a:pPr>
              <a:buFont typeface="Wingdings" pitchFamily="2" charset="2"/>
              <a:buChar char="Ø"/>
            </a:pPr>
            <a:endParaRPr lang="en-US" sz="1800">
              <a:solidFill>
                <a:schemeClr val="tx1"/>
              </a:solidFill>
            </a:endParaRPr>
          </a:p>
          <a:p>
            <a:pPr>
              <a:buFont typeface="Wingdings" pitchFamily="2" charset="2"/>
              <a:buChar char="Ø"/>
            </a:pPr>
            <a:endParaRPr lang="en-US" sz="1800">
              <a:solidFill>
                <a:schemeClr val="tx1"/>
              </a:solidFill>
            </a:endParaRPr>
          </a:p>
          <a:p>
            <a:pPr>
              <a:buFont typeface="Wingdings" pitchFamily="2" charset="2"/>
              <a:buChar char="Ø"/>
            </a:pPr>
            <a:r>
              <a:rPr lang="en-US" sz="1800" b="1">
                <a:solidFill>
                  <a:schemeClr val="tx1"/>
                </a:solidFill>
              </a:rPr>
              <a:t>Attribute-aware algorithm </a:t>
            </a:r>
            <a:r>
              <a:rPr lang="en-US" sz="1800">
                <a:solidFill>
                  <a:schemeClr val="tx1"/>
                </a:solidFill>
              </a:rPr>
              <a:t>adds skin type information to the model</a:t>
            </a:r>
          </a:p>
        </p:txBody>
      </p:sp>
      <p:sp>
        <p:nvSpPr>
          <p:cNvPr id="4" name="Slide Number Placeholder 3">
            <a:extLst>
              <a:ext uri="{FF2B5EF4-FFF2-40B4-BE49-F238E27FC236}">
                <a16:creationId xmlns:a16="http://schemas.microsoft.com/office/drawing/2014/main" id="{EF0AB3C9-4409-C3A2-1A1F-F26CE428D276}"/>
              </a:ext>
            </a:extLst>
          </p:cNvPr>
          <p:cNvSpPr>
            <a:spLocks noGrp="1"/>
          </p:cNvSpPr>
          <p:nvPr>
            <p:ph type="sldNum" sz="quarter" idx="14"/>
          </p:nvPr>
        </p:nvSpPr>
        <p:spPr/>
        <p:txBody>
          <a:bodyPr/>
          <a:lstStyle/>
          <a:p>
            <a:pPr>
              <a:defRPr/>
            </a:pPr>
            <a:fld id="{3F6D3A20-422A-4D3D-BD1E-E0CECE69AD09}" type="slidenum">
              <a:rPr lang="en-CA" smtClean="0"/>
              <a:pPr>
                <a:defRPr/>
              </a:pPr>
              <a:t>13</a:t>
            </a:fld>
            <a:endParaRPr lang="en-CA"/>
          </a:p>
        </p:txBody>
      </p:sp>
      <p:pic>
        <p:nvPicPr>
          <p:cNvPr id="3076" name="Picture 4">
            <a:extLst>
              <a:ext uri="{FF2B5EF4-FFF2-40B4-BE49-F238E27FC236}">
                <a16:creationId xmlns:a16="http://schemas.microsoft.com/office/drawing/2014/main" id="{AF863A12-16FF-208D-04FA-C7CEBD7A26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312"/>
          <a:stretch/>
        </p:blipFill>
        <p:spPr bwMode="auto">
          <a:xfrm>
            <a:off x="733585" y="1843795"/>
            <a:ext cx="5141583" cy="4678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066CA74-E792-F902-D870-6B58677439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346" y="2767449"/>
            <a:ext cx="4388717" cy="565359"/>
          </a:xfrm>
          <a:prstGeom prst="rect">
            <a:avLst/>
          </a:prstGeom>
          <a:noFill/>
          <a:extLst>
            <a:ext uri="{909E8E84-426E-40DD-AFC4-6F175D3DCCD1}">
              <a14:hiddenFill xmlns:a14="http://schemas.microsoft.com/office/drawing/2010/main">
                <a:solidFill>
                  <a:srgbClr val="FFFFFF"/>
                </a:solidFill>
              </a14:hiddenFill>
            </a:ext>
          </a:extLst>
        </p:spPr>
      </p:pic>
      <p:sp>
        <p:nvSpPr>
          <p:cNvPr id="12" name="Not Equal 11">
            <a:extLst>
              <a:ext uri="{FF2B5EF4-FFF2-40B4-BE49-F238E27FC236}">
                <a16:creationId xmlns:a16="http://schemas.microsoft.com/office/drawing/2014/main" id="{9B7A349E-16DA-A18E-4A44-010B3D9728CA}"/>
              </a:ext>
            </a:extLst>
          </p:cNvPr>
          <p:cNvSpPr/>
          <p:nvPr/>
        </p:nvSpPr>
        <p:spPr>
          <a:xfrm rot="5400000">
            <a:off x="2907758" y="2276820"/>
            <a:ext cx="638828" cy="475988"/>
          </a:xfrm>
          <a:prstGeom prst="mathNotEqual">
            <a:avLst>
              <a:gd name="adj1" fmla="val 16742"/>
              <a:gd name="adj2" fmla="val 4511237"/>
              <a:gd name="adj3" fmla="val 1176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80" name="Picture 8">
            <a:extLst>
              <a:ext uri="{FF2B5EF4-FFF2-40B4-BE49-F238E27FC236}">
                <a16:creationId xmlns:a16="http://schemas.microsoft.com/office/drawing/2014/main" id="{93FDB5FF-7049-17FE-196C-44B8D01E03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346" y="3847640"/>
            <a:ext cx="3360912" cy="59691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8C160B33-6C3C-0AB8-9A37-3E284C47E0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968" y="4586844"/>
            <a:ext cx="2855406" cy="32995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19AD12D5-C9CF-5D1B-4343-011A408BEC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9584" y="1676234"/>
            <a:ext cx="5251389" cy="67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B01B033-8BED-1413-213C-C22F2A7EDCCF}"/>
              </a:ext>
            </a:extLst>
          </p:cNvPr>
          <p:cNvPicPr>
            <a:picLocks noChangeAspect="1"/>
          </p:cNvPicPr>
          <p:nvPr/>
        </p:nvPicPr>
        <p:blipFill rotWithShape="1">
          <a:blip r:embed="rId11"/>
          <a:srcRect t="12529"/>
          <a:stretch/>
        </p:blipFill>
        <p:spPr>
          <a:xfrm>
            <a:off x="7047688" y="3109867"/>
            <a:ext cx="4169506" cy="2299403"/>
          </a:xfrm>
          <a:prstGeom prst="rect">
            <a:avLst/>
          </a:prstGeom>
        </p:spPr>
      </p:pic>
      <p:sp>
        <p:nvSpPr>
          <p:cNvPr id="5" name="Rectangle 4">
            <a:extLst>
              <a:ext uri="{FF2B5EF4-FFF2-40B4-BE49-F238E27FC236}">
                <a16:creationId xmlns:a16="http://schemas.microsoft.com/office/drawing/2014/main" id="{0172C065-0899-7A27-3E4A-D548683AAC0C}"/>
              </a:ext>
            </a:extLst>
          </p:cNvPr>
          <p:cNvSpPr/>
          <p:nvPr/>
        </p:nvSpPr>
        <p:spPr>
          <a:xfrm>
            <a:off x="7222603" y="4444552"/>
            <a:ext cx="2083443" cy="968400"/>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AB0141F8-8AFD-8599-415B-0D2AADC4641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36055953"/>
      </p:ext>
    </p:extLst>
  </p:cSld>
  <p:clrMapOvr>
    <a:masterClrMapping/>
  </p:clrMapOvr>
  <mc:AlternateContent xmlns:mc="http://schemas.openxmlformats.org/markup-compatibility/2006" xmlns:p14="http://schemas.microsoft.com/office/powerpoint/2010/main">
    <mc:Choice Requires="p14">
      <p:transition spd="slow" p14:dur="2000" advTm="82517"/>
    </mc:Choice>
    <mc:Fallback xmlns="">
      <p:transition spd="slow" advTm="8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8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bldLst>
      <p:bldP spid="1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07E8-0E97-42B3-8483-A2414AA379E2}"/>
              </a:ext>
            </a:extLst>
          </p:cNvPr>
          <p:cNvSpPr>
            <a:spLocks noGrp="1"/>
          </p:cNvSpPr>
          <p:nvPr>
            <p:ph type="title"/>
          </p:nvPr>
        </p:nvSpPr>
        <p:spPr/>
        <p:txBody>
          <a:bodyPr/>
          <a:lstStyle/>
          <a:p>
            <a:r>
              <a:rPr lang="en-CA"/>
              <a:t>Content </a:t>
            </a:r>
          </a:p>
        </p:txBody>
      </p:sp>
      <p:sp>
        <p:nvSpPr>
          <p:cNvPr id="4" name="Slide Number Placeholder 3">
            <a:extLst>
              <a:ext uri="{FF2B5EF4-FFF2-40B4-BE49-F238E27FC236}">
                <a16:creationId xmlns:a16="http://schemas.microsoft.com/office/drawing/2014/main" id="{88F17214-9428-4487-B223-F30D6AE7BF2A}"/>
              </a:ext>
            </a:extLst>
          </p:cNvPr>
          <p:cNvSpPr>
            <a:spLocks noGrp="1"/>
          </p:cNvSpPr>
          <p:nvPr>
            <p:ph type="sldNum" sz="quarter" idx="10"/>
          </p:nvPr>
        </p:nvSpPr>
        <p:spPr/>
        <p:txBody>
          <a:bodyPr/>
          <a:lstStyle/>
          <a:p>
            <a:pPr>
              <a:defRPr/>
            </a:pPr>
            <a:r>
              <a:rPr lang="en-US" altLang="zh-CN"/>
              <a:t>2</a:t>
            </a:r>
            <a:endParaRPr lang="en-CA"/>
          </a:p>
        </p:txBody>
      </p:sp>
      <p:grpSp>
        <p:nvGrpSpPr>
          <p:cNvPr id="33" name="Group 32">
            <a:extLst>
              <a:ext uri="{FF2B5EF4-FFF2-40B4-BE49-F238E27FC236}">
                <a16:creationId xmlns:a16="http://schemas.microsoft.com/office/drawing/2014/main" id="{FB346E00-DDB8-6D79-73F1-0D5C097A667C}"/>
              </a:ext>
            </a:extLst>
          </p:cNvPr>
          <p:cNvGrpSpPr/>
          <p:nvPr/>
        </p:nvGrpSpPr>
        <p:grpSpPr>
          <a:xfrm>
            <a:off x="4105317" y="2635120"/>
            <a:ext cx="4282978" cy="728320"/>
            <a:chOff x="4286778" y="2619663"/>
            <a:chExt cx="4282978" cy="728320"/>
          </a:xfrm>
        </p:grpSpPr>
        <p:sp>
          <p:nvSpPr>
            <p:cNvPr id="9" name="圆角矩形 28">
              <a:extLst>
                <a:ext uri="{FF2B5EF4-FFF2-40B4-BE49-F238E27FC236}">
                  <a16:creationId xmlns:a16="http://schemas.microsoft.com/office/drawing/2014/main" id="{081EC941-B883-C16D-9B5D-488EACC3E70A}"/>
                </a:ext>
              </a:extLst>
            </p:cNvPr>
            <p:cNvSpPr/>
            <p:nvPr/>
          </p:nvSpPr>
          <p:spPr bwMode="auto">
            <a:xfrm>
              <a:off x="4286778" y="2628483"/>
              <a:ext cx="428297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0" name="矩形 32">
              <a:extLst>
                <a:ext uri="{FF2B5EF4-FFF2-40B4-BE49-F238E27FC236}">
                  <a16:creationId xmlns:a16="http://schemas.microsoft.com/office/drawing/2014/main" id="{BC3F5AAD-4849-F153-FC73-603CDAFEA87D}"/>
                </a:ext>
              </a:extLst>
            </p:cNvPr>
            <p:cNvSpPr/>
            <p:nvPr/>
          </p:nvSpPr>
          <p:spPr bwMode="auto">
            <a:xfrm>
              <a:off x="4836169" y="2628483"/>
              <a:ext cx="3560957"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1" name="等腰三角形 21">
              <a:extLst>
                <a:ext uri="{FF2B5EF4-FFF2-40B4-BE49-F238E27FC236}">
                  <a16:creationId xmlns:a16="http://schemas.microsoft.com/office/drawing/2014/main" id="{A39F6996-C0C5-0367-BE54-E92805142B32}"/>
                </a:ext>
              </a:extLst>
            </p:cNvPr>
            <p:cNvSpPr/>
            <p:nvPr/>
          </p:nvSpPr>
          <p:spPr bwMode="auto">
            <a:xfrm rot="5400000">
              <a:off x="4738513" y="2918929"/>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2" name="TextBox 22">
              <a:extLst>
                <a:ext uri="{FF2B5EF4-FFF2-40B4-BE49-F238E27FC236}">
                  <a16:creationId xmlns:a16="http://schemas.microsoft.com/office/drawing/2014/main" id="{3DB14983-278A-B442-2DE1-A96AB4B5AA05}"/>
                </a:ext>
              </a:extLst>
            </p:cNvPr>
            <p:cNvSpPr txBox="1">
              <a:spLocks noChangeArrowheads="1"/>
            </p:cNvSpPr>
            <p:nvPr/>
          </p:nvSpPr>
          <p:spPr bwMode="auto">
            <a:xfrm>
              <a:off x="4358775" y="2619663"/>
              <a:ext cx="477170"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2</a:t>
              </a:r>
              <a:endParaRPr lang="zh-CN" altLang="en-US" sz="3810">
                <a:solidFill>
                  <a:schemeClr val="bg1"/>
                </a:solidFill>
                <a:latin typeface="Impact" panose="020B0806030902050204" pitchFamily="34" charset="0"/>
                <a:ea typeface="微软雅黑" panose="020B0503020204020204" pitchFamily="34" charset="-122"/>
              </a:endParaRPr>
            </a:p>
          </p:txBody>
        </p:sp>
      </p:grpSp>
      <p:grpSp>
        <p:nvGrpSpPr>
          <p:cNvPr id="32" name="Group 31">
            <a:extLst>
              <a:ext uri="{FF2B5EF4-FFF2-40B4-BE49-F238E27FC236}">
                <a16:creationId xmlns:a16="http://schemas.microsoft.com/office/drawing/2014/main" id="{C1E5BDE3-3A98-70BB-F489-90E222BB74F0}"/>
              </a:ext>
            </a:extLst>
          </p:cNvPr>
          <p:cNvGrpSpPr/>
          <p:nvPr/>
        </p:nvGrpSpPr>
        <p:grpSpPr>
          <a:xfrm>
            <a:off x="4105317" y="1673688"/>
            <a:ext cx="4296838" cy="728320"/>
            <a:chOff x="4286778" y="1658231"/>
            <a:chExt cx="4296838" cy="728320"/>
          </a:xfrm>
        </p:grpSpPr>
        <p:sp>
          <p:nvSpPr>
            <p:cNvPr id="14" name="圆角矩形 36">
              <a:extLst>
                <a:ext uri="{FF2B5EF4-FFF2-40B4-BE49-F238E27FC236}">
                  <a16:creationId xmlns:a16="http://schemas.microsoft.com/office/drawing/2014/main" id="{5A3A38D6-345A-9D93-4DEC-FF6DA08B5982}"/>
                </a:ext>
              </a:extLst>
            </p:cNvPr>
            <p:cNvSpPr/>
            <p:nvPr/>
          </p:nvSpPr>
          <p:spPr bwMode="auto">
            <a:xfrm>
              <a:off x="4286778" y="1667051"/>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solidFill>
                  <a:srgbClr val="386591"/>
                </a:solidFill>
              </a:endParaRPr>
            </a:p>
          </p:txBody>
        </p:sp>
        <p:sp>
          <p:nvSpPr>
            <p:cNvPr id="15" name="矩形 37">
              <a:extLst>
                <a:ext uri="{FF2B5EF4-FFF2-40B4-BE49-F238E27FC236}">
                  <a16:creationId xmlns:a16="http://schemas.microsoft.com/office/drawing/2014/main" id="{B31B4536-73F8-BC11-9620-9DA64E3F0E73}"/>
                </a:ext>
              </a:extLst>
            </p:cNvPr>
            <p:cNvSpPr/>
            <p:nvPr/>
          </p:nvSpPr>
          <p:spPr bwMode="auto">
            <a:xfrm>
              <a:off x="4837429" y="1667051"/>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6" name="等腰三角形 40">
              <a:extLst>
                <a:ext uri="{FF2B5EF4-FFF2-40B4-BE49-F238E27FC236}">
                  <a16:creationId xmlns:a16="http://schemas.microsoft.com/office/drawing/2014/main" id="{BE085320-456B-7FDE-AE35-4DC2E11D8527}"/>
                </a:ext>
              </a:extLst>
            </p:cNvPr>
            <p:cNvSpPr/>
            <p:nvPr/>
          </p:nvSpPr>
          <p:spPr bwMode="auto">
            <a:xfrm rot="5400000">
              <a:off x="4739773" y="1957498"/>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solidFill>
                  <a:srgbClr val="2F506F"/>
                </a:solidFill>
              </a:endParaRPr>
            </a:p>
          </p:txBody>
        </p:sp>
        <p:sp>
          <p:nvSpPr>
            <p:cNvPr id="17" name="TextBox 22">
              <a:extLst>
                <a:ext uri="{FF2B5EF4-FFF2-40B4-BE49-F238E27FC236}">
                  <a16:creationId xmlns:a16="http://schemas.microsoft.com/office/drawing/2014/main" id="{26AE69D9-0B5C-D6DF-D314-173FAFB21D11}"/>
                </a:ext>
              </a:extLst>
            </p:cNvPr>
            <p:cNvSpPr txBox="1">
              <a:spLocks noChangeArrowheads="1"/>
            </p:cNvSpPr>
            <p:nvPr/>
          </p:nvSpPr>
          <p:spPr bwMode="auto">
            <a:xfrm>
              <a:off x="4359002" y="1658231"/>
              <a:ext cx="478674" cy="67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1</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18" name="文本框 33">
            <a:extLst>
              <a:ext uri="{FF2B5EF4-FFF2-40B4-BE49-F238E27FC236}">
                <a16:creationId xmlns:a16="http://schemas.microsoft.com/office/drawing/2014/main" id="{4478E49E-1344-6366-85EB-21D5CBC8B57F}"/>
              </a:ext>
            </a:extLst>
          </p:cNvPr>
          <p:cNvSpPr txBox="1">
            <a:spLocks noChangeArrowheads="1"/>
          </p:cNvSpPr>
          <p:nvPr/>
        </p:nvSpPr>
        <p:spPr bwMode="auto">
          <a:xfrm>
            <a:off x="4853685" y="1839918"/>
            <a:ext cx="3361980" cy="69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Introduction</a:t>
            </a:r>
          </a:p>
          <a:p>
            <a:pPr eaLnBrk="1" hangingPunct="1"/>
            <a:endParaRPr lang="zh-CN" altLang="en-US" sz="1905" b="1">
              <a:latin typeface="微软雅黑" panose="020B0503020204020204" pitchFamily="34" charset="-122"/>
              <a:ea typeface="微软雅黑" panose="020B0503020204020204" pitchFamily="34" charset="-122"/>
            </a:endParaRPr>
          </a:p>
        </p:txBody>
      </p:sp>
      <p:grpSp>
        <p:nvGrpSpPr>
          <p:cNvPr id="34" name="Group 33">
            <a:extLst>
              <a:ext uri="{FF2B5EF4-FFF2-40B4-BE49-F238E27FC236}">
                <a16:creationId xmlns:a16="http://schemas.microsoft.com/office/drawing/2014/main" id="{6A951584-D50C-0E02-4BAD-1A5701E463E4}"/>
              </a:ext>
            </a:extLst>
          </p:cNvPr>
          <p:cNvGrpSpPr/>
          <p:nvPr/>
        </p:nvGrpSpPr>
        <p:grpSpPr>
          <a:xfrm>
            <a:off x="4105317" y="3633095"/>
            <a:ext cx="4296838" cy="728320"/>
            <a:chOff x="4286778" y="3617638"/>
            <a:chExt cx="4296838" cy="728320"/>
          </a:xfrm>
        </p:grpSpPr>
        <p:sp>
          <p:nvSpPr>
            <p:cNvPr id="20" name="圆角矩形 42">
              <a:extLst>
                <a:ext uri="{FF2B5EF4-FFF2-40B4-BE49-F238E27FC236}">
                  <a16:creationId xmlns:a16="http://schemas.microsoft.com/office/drawing/2014/main" id="{D2337B87-4C98-6ACE-5D8A-0E14D4FB9ECD}"/>
                </a:ext>
              </a:extLst>
            </p:cNvPr>
            <p:cNvSpPr/>
            <p:nvPr/>
          </p:nvSpPr>
          <p:spPr bwMode="auto">
            <a:xfrm>
              <a:off x="4286778" y="3626458"/>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1" name="矩形 43">
              <a:extLst>
                <a:ext uri="{FF2B5EF4-FFF2-40B4-BE49-F238E27FC236}">
                  <a16:creationId xmlns:a16="http://schemas.microsoft.com/office/drawing/2014/main" id="{F43988EF-FA72-A6EB-FA24-DC77E4A0326D}"/>
                </a:ext>
              </a:extLst>
            </p:cNvPr>
            <p:cNvSpPr/>
            <p:nvPr/>
          </p:nvSpPr>
          <p:spPr bwMode="auto">
            <a:xfrm>
              <a:off x="4837429" y="3626458"/>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2" name="等腰三角形 46">
              <a:extLst>
                <a:ext uri="{FF2B5EF4-FFF2-40B4-BE49-F238E27FC236}">
                  <a16:creationId xmlns:a16="http://schemas.microsoft.com/office/drawing/2014/main" id="{AC062C3A-2283-5BB1-DCE3-08DC5E09DBF3}"/>
                </a:ext>
              </a:extLst>
            </p:cNvPr>
            <p:cNvSpPr/>
            <p:nvPr/>
          </p:nvSpPr>
          <p:spPr bwMode="auto">
            <a:xfrm rot="5400000">
              <a:off x="4739773" y="3916905"/>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3" name="TextBox 22">
              <a:extLst>
                <a:ext uri="{FF2B5EF4-FFF2-40B4-BE49-F238E27FC236}">
                  <a16:creationId xmlns:a16="http://schemas.microsoft.com/office/drawing/2014/main" id="{192B22D2-3C54-EF51-C90B-03665BAA4C73}"/>
                </a:ext>
              </a:extLst>
            </p:cNvPr>
            <p:cNvSpPr txBox="1">
              <a:spLocks noChangeArrowheads="1"/>
            </p:cNvSpPr>
            <p:nvPr/>
          </p:nvSpPr>
          <p:spPr bwMode="auto">
            <a:xfrm>
              <a:off x="4359002" y="3617638"/>
              <a:ext cx="478674"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3</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24" name="文本框 33">
            <a:extLst>
              <a:ext uri="{FF2B5EF4-FFF2-40B4-BE49-F238E27FC236}">
                <a16:creationId xmlns:a16="http://schemas.microsoft.com/office/drawing/2014/main" id="{CE89A3B7-3EC8-5D01-387A-873AE340B594}"/>
              </a:ext>
            </a:extLst>
          </p:cNvPr>
          <p:cNvSpPr txBox="1">
            <a:spLocks noChangeArrowheads="1"/>
          </p:cNvSpPr>
          <p:nvPr/>
        </p:nvSpPr>
        <p:spPr bwMode="auto">
          <a:xfrm>
            <a:off x="4853685" y="2803635"/>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Methodology</a:t>
            </a:r>
          </a:p>
        </p:txBody>
      </p:sp>
      <p:grpSp>
        <p:nvGrpSpPr>
          <p:cNvPr id="35" name="Group 34">
            <a:extLst>
              <a:ext uri="{FF2B5EF4-FFF2-40B4-BE49-F238E27FC236}">
                <a16:creationId xmlns:a16="http://schemas.microsoft.com/office/drawing/2014/main" id="{86E58C2E-ABD2-CB0D-0EC5-D64868DD3ED0}"/>
              </a:ext>
            </a:extLst>
          </p:cNvPr>
          <p:cNvGrpSpPr/>
          <p:nvPr/>
        </p:nvGrpSpPr>
        <p:grpSpPr>
          <a:xfrm>
            <a:off x="4105317" y="4663296"/>
            <a:ext cx="4296838" cy="728320"/>
            <a:chOff x="4286778" y="4647839"/>
            <a:chExt cx="4296838" cy="728320"/>
          </a:xfrm>
        </p:grpSpPr>
        <p:sp>
          <p:nvSpPr>
            <p:cNvPr id="27" name="圆角矩形 49">
              <a:extLst>
                <a:ext uri="{FF2B5EF4-FFF2-40B4-BE49-F238E27FC236}">
                  <a16:creationId xmlns:a16="http://schemas.microsoft.com/office/drawing/2014/main" id="{D05F7A1D-2EDE-8A4E-E3B3-6B674FF854AF}"/>
                </a:ext>
              </a:extLst>
            </p:cNvPr>
            <p:cNvSpPr/>
            <p:nvPr/>
          </p:nvSpPr>
          <p:spPr bwMode="auto">
            <a:xfrm>
              <a:off x="4286778" y="4656659"/>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8" name="矩形 50">
              <a:extLst>
                <a:ext uri="{FF2B5EF4-FFF2-40B4-BE49-F238E27FC236}">
                  <a16:creationId xmlns:a16="http://schemas.microsoft.com/office/drawing/2014/main" id="{2526F296-B4C7-4D25-F1E4-4E03371BA402}"/>
                </a:ext>
              </a:extLst>
            </p:cNvPr>
            <p:cNvSpPr/>
            <p:nvPr/>
          </p:nvSpPr>
          <p:spPr bwMode="auto">
            <a:xfrm>
              <a:off x="4837429" y="4656659"/>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9" name="等腰三角形 46">
              <a:extLst>
                <a:ext uri="{FF2B5EF4-FFF2-40B4-BE49-F238E27FC236}">
                  <a16:creationId xmlns:a16="http://schemas.microsoft.com/office/drawing/2014/main" id="{424A4DD0-35A0-4D02-EF68-5C8FECB9A246}"/>
                </a:ext>
              </a:extLst>
            </p:cNvPr>
            <p:cNvSpPr/>
            <p:nvPr/>
          </p:nvSpPr>
          <p:spPr bwMode="auto">
            <a:xfrm rot="5400000">
              <a:off x="4739773" y="4947106"/>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30" name="TextBox 22">
              <a:extLst>
                <a:ext uri="{FF2B5EF4-FFF2-40B4-BE49-F238E27FC236}">
                  <a16:creationId xmlns:a16="http://schemas.microsoft.com/office/drawing/2014/main" id="{BD498E6B-4BAA-3D25-CB0E-3B84837A7955}"/>
                </a:ext>
              </a:extLst>
            </p:cNvPr>
            <p:cNvSpPr txBox="1">
              <a:spLocks noChangeArrowheads="1"/>
            </p:cNvSpPr>
            <p:nvPr/>
          </p:nvSpPr>
          <p:spPr bwMode="auto">
            <a:xfrm>
              <a:off x="4359002" y="4647839"/>
              <a:ext cx="478674"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4</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36" name="文本框 33">
            <a:extLst>
              <a:ext uri="{FF2B5EF4-FFF2-40B4-BE49-F238E27FC236}">
                <a16:creationId xmlns:a16="http://schemas.microsoft.com/office/drawing/2014/main" id="{A10775AE-68D4-3C04-D315-890DCA24584E}"/>
              </a:ext>
            </a:extLst>
          </p:cNvPr>
          <p:cNvSpPr txBox="1">
            <a:spLocks noChangeArrowheads="1"/>
          </p:cNvSpPr>
          <p:nvPr/>
        </p:nvSpPr>
        <p:spPr bwMode="auto">
          <a:xfrm>
            <a:off x="4848763" y="3764903"/>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latin typeface="Arial" panose="020B0604020202020204" pitchFamily="34" charset="0"/>
                <a:ea typeface="微软雅黑" panose="020B0503020204020204" pitchFamily="34" charset="-122"/>
                <a:cs typeface="Arial" panose="020B0604020202020204" pitchFamily="34" charset="0"/>
              </a:rPr>
              <a:t>Experiments</a:t>
            </a:r>
          </a:p>
        </p:txBody>
      </p:sp>
      <p:sp>
        <p:nvSpPr>
          <p:cNvPr id="37" name="文本框 33">
            <a:extLst>
              <a:ext uri="{FF2B5EF4-FFF2-40B4-BE49-F238E27FC236}">
                <a16:creationId xmlns:a16="http://schemas.microsoft.com/office/drawing/2014/main" id="{14F19A30-BC61-41DF-B9C4-DFA862656F0D}"/>
              </a:ext>
            </a:extLst>
          </p:cNvPr>
          <p:cNvSpPr txBox="1">
            <a:spLocks noChangeArrowheads="1"/>
          </p:cNvSpPr>
          <p:nvPr/>
        </p:nvSpPr>
        <p:spPr bwMode="auto">
          <a:xfrm>
            <a:off x="4872828" y="4791261"/>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Conclusion</a:t>
            </a:r>
          </a:p>
        </p:txBody>
      </p:sp>
      <p:pic>
        <p:nvPicPr>
          <p:cNvPr id="3" name="Audio 2">
            <a:hlinkClick r:id="" action="ppaction://media"/>
            <a:extLst>
              <a:ext uri="{FF2B5EF4-FFF2-40B4-BE49-F238E27FC236}">
                <a16:creationId xmlns:a16="http://schemas.microsoft.com/office/drawing/2014/main" id="{0983AA8E-8B10-6133-0779-755980C7D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2674482"/>
      </p:ext>
    </p:extLst>
  </p:cSld>
  <p:clrMapOvr>
    <a:masterClrMapping/>
  </p:clrMapOvr>
  <mc:AlternateContent xmlns:mc="http://schemas.openxmlformats.org/markup-compatibility/2006" xmlns:p14="http://schemas.microsoft.com/office/powerpoint/2010/main">
    <mc:Choice Requires="p14">
      <p:transition spd="slow" p14:dur="2000" advTm="4085"/>
    </mc:Choice>
    <mc:Fallback xmlns="">
      <p:transition spd="slow" advTm="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2ED757-8001-D796-EFBE-1A4616BC790B}"/>
              </a:ext>
            </a:extLst>
          </p:cNvPr>
          <p:cNvSpPr>
            <a:spLocks noGrp="1"/>
          </p:cNvSpPr>
          <p:nvPr>
            <p:ph type="title"/>
          </p:nvPr>
        </p:nvSpPr>
        <p:spPr/>
        <p:txBody>
          <a:bodyPr/>
          <a:lstStyle/>
          <a:p>
            <a:r>
              <a:rPr lang="en-US" altLang="zh-CN"/>
              <a:t>3</a:t>
            </a:r>
            <a:r>
              <a:rPr lang="en-US"/>
              <a:t>.1 Datasets &amp; Metrics</a:t>
            </a:r>
          </a:p>
        </p:txBody>
      </p:sp>
      <p:sp>
        <p:nvSpPr>
          <p:cNvPr id="7" name="Content Placeholder 6">
            <a:extLst>
              <a:ext uri="{FF2B5EF4-FFF2-40B4-BE49-F238E27FC236}">
                <a16:creationId xmlns:a16="http://schemas.microsoft.com/office/drawing/2014/main" id="{AAE2D0E2-96BF-D687-436C-70668B87A07A}"/>
              </a:ext>
            </a:extLst>
          </p:cNvPr>
          <p:cNvSpPr>
            <a:spLocks noGrp="1"/>
          </p:cNvSpPr>
          <p:nvPr>
            <p:ph idx="1"/>
          </p:nvPr>
        </p:nvSpPr>
        <p:spPr/>
        <p:txBody>
          <a:bodyPr/>
          <a:lstStyle/>
          <a:p>
            <a:pPr>
              <a:buFont typeface="Wingdings" pitchFamily="2" charset="2"/>
              <a:buChar char="Ø"/>
            </a:pPr>
            <a:r>
              <a:rPr lang="en-US" sz="1800" b="1">
                <a:solidFill>
                  <a:schemeClr val="tx1"/>
                </a:solidFill>
              </a:rPr>
              <a:t>Datasets</a:t>
            </a:r>
          </a:p>
          <a:p>
            <a:pPr lvl="1">
              <a:buFont typeface="Arial" panose="020B0604020202020204" pitchFamily="34" charset="0"/>
              <a:buChar char="•"/>
            </a:pPr>
            <a:r>
              <a:rPr lang="en-US" sz="1800">
                <a:solidFill>
                  <a:schemeClr val="tx1"/>
                </a:solidFill>
              </a:rPr>
              <a:t>Fitzpatrick17k </a:t>
            </a:r>
          </a:p>
          <a:p>
            <a:pPr marL="457188" lvl="1" indent="0">
              <a:buNone/>
            </a:pPr>
            <a:r>
              <a:rPr lang="en-US" sz="1800">
                <a:solidFill>
                  <a:schemeClr val="tx1"/>
                </a:solidFill>
              </a:rPr>
              <a:t>     ~17k samples, 3 skin conditions, 6 Fitzpatrick skin types</a:t>
            </a:r>
          </a:p>
          <a:p>
            <a:pPr lvl="1">
              <a:buFont typeface="Arial" panose="020B0604020202020204" pitchFamily="34" charset="0"/>
              <a:buChar char="•"/>
            </a:pPr>
            <a:r>
              <a:rPr lang="en-US" sz="1800">
                <a:solidFill>
                  <a:schemeClr val="tx1"/>
                </a:solidFill>
              </a:rPr>
              <a:t>Diverse Dermatology Images (DDI)</a:t>
            </a:r>
          </a:p>
          <a:p>
            <a:pPr marL="457188" lvl="1" indent="0">
              <a:buNone/>
            </a:pPr>
            <a:r>
              <a:rPr lang="en-US" sz="1800">
                <a:solidFill>
                  <a:schemeClr val="tx1"/>
                </a:solidFill>
              </a:rPr>
              <a:t>     656 samples, 2 skin conditions, 3 skin types</a:t>
            </a:r>
          </a:p>
          <a:p>
            <a:pPr marL="457188" lvl="1" indent="0">
              <a:buNone/>
            </a:pPr>
            <a:endParaRPr lang="en-US" sz="1800">
              <a:solidFill>
                <a:schemeClr val="tx1"/>
              </a:solidFill>
            </a:endParaRPr>
          </a:p>
          <a:p>
            <a:pPr>
              <a:buFont typeface="Wingdings" pitchFamily="2" charset="2"/>
              <a:buChar char="Ø"/>
            </a:pPr>
            <a:r>
              <a:rPr lang="en-US" sz="1800" b="1">
                <a:solidFill>
                  <a:schemeClr val="tx1"/>
                </a:solidFill>
              </a:rPr>
              <a:t>Metrics</a:t>
            </a:r>
          </a:p>
          <a:p>
            <a:pPr lvl="1">
              <a:buFont typeface="Arial" panose="020B0604020202020204" pitchFamily="34" charset="0"/>
              <a:buChar char="•"/>
            </a:pPr>
            <a:r>
              <a:rPr lang="en-US" sz="1800">
                <a:solidFill>
                  <a:schemeClr val="tx1"/>
                </a:solidFill>
              </a:rPr>
              <a:t>Accuracy</a:t>
            </a:r>
          </a:p>
          <a:p>
            <a:pPr lvl="1">
              <a:buFont typeface="Arial" panose="020B0604020202020204" pitchFamily="34" charset="0"/>
              <a:buChar char="•"/>
            </a:pPr>
            <a:r>
              <a:rPr lang="en-US" sz="1800">
                <a:solidFill>
                  <a:schemeClr val="tx1"/>
                </a:solidFill>
              </a:rPr>
              <a:t>Fairness Scores</a:t>
            </a:r>
          </a:p>
          <a:p>
            <a:pPr marL="1314427" lvl="2" indent="-400050">
              <a:buFont typeface="+mj-lt"/>
              <a:buAutoNum type="alphaLcParenR"/>
            </a:pPr>
            <a:r>
              <a:rPr lang="en-US" sz="1800">
                <a:solidFill>
                  <a:schemeClr val="tx1"/>
                </a:solidFill>
              </a:rPr>
              <a:t>Predictive Quality Disparity (PQD)</a:t>
            </a:r>
          </a:p>
          <a:p>
            <a:pPr marL="1314427" lvl="2" indent="-400050">
              <a:buFont typeface="+mj-lt"/>
              <a:buAutoNum type="alphaLcParenR"/>
            </a:pPr>
            <a:endParaRPr lang="en-US" sz="1800">
              <a:solidFill>
                <a:schemeClr val="tx1"/>
              </a:solidFill>
            </a:endParaRPr>
          </a:p>
          <a:p>
            <a:pPr marL="1314427" lvl="2" indent="-400050">
              <a:buFont typeface="+mj-lt"/>
              <a:buAutoNum type="alphaLcParenR"/>
            </a:pPr>
            <a:r>
              <a:rPr lang="en-US" sz="1800">
                <a:solidFill>
                  <a:schemeClr val="tx1"/>
                </a:solidFill>
              </a:rPr>
              <a:t>Demographic Disparity (DP)</a:t>
            </a:r>
          </a:p>
          <a:p>
            <a:pPr marL="1314427" lvl="2" indent="-400050">
              <a:buFont typeface="+mj-lt"/>
              <a:buAutoNum type="alphaLcParenR"/>
            </a:pPr>
            <a:endParaRPr lang="en-US" sz="1800">
              <a:solidFill>
                <a:schemeClr val="tx1"/>
              </a:solidFill>
            </a:endParaRPr>
          </a:p>
          <a:p>
            <a:pPr marL="1314427" lvl="2" indent="-400050">
              <a:buFont typeface="+mj-lt"/>
              <a:buAutoNum type="alphaLcParenR"/>
            </a:pPr>
            <a:r>
              <a:rPr lang="en-US" sz="1800">
                <a:solidFill>
                  <a:schemeClr val="tx1"/>
                </a:solidFill>
              </a:rPr>
              <a:t>Equality of Opportunity (EO)</a:t>
            </a:r>
          </a:p>
        </p:txBody>
      </p:sp>
      <p:sp>
        <p:nvSpPr>
          <p:cNvPr id="5" name="Slide Number Placeholder 4">
            <a:extLst>
              <a:ext uri="{FF2B5EF4-FFF2-40B4-BE49-F238E27FC236}">
                <a16:creationId xmlns:a16="http://schemas.microsoft.com/office/drawing/2014/main" id="{0472AC5F-3353-0689-DC0F-61733A5B1409}"/>
              </a:ext>
            </a:extLst>
          </p:cNvPr>
          <p:cNvSpPr>
            <a:spLocks noGrp="1"/>
          </p:cNvSpPr>
          <p:nvPr>
            <p:ph type="sldNum" sz="quarter" idx="10"/>
          </p:nvPr>
        </p:nvSpPr>
        <p:spPr/>
        <p:txBody>
          <a:bodyPr/>
          <a:lstStyle/>
          <a:p>
            <a:pPr>
              <a:defRPr/>
            </a:pPr>
            <a:fld id="{130384B9-904B-4F7B-8672-F933AC0852C4}" type="slidenum">
              <a:rPr lang="en-CA" smtClean="0"/>
              <a:pPr>
                <a:defRPr/>
              </a:pPr>
              <a:t>15</a:t>
            </a:fld>
            <a:endParaRPr lang="en-CA"/>
          </a:p>
        </p:txBody>
      </p:sp>
      <p:pic>
        <p:nvPicPr>
          <p:cNvPr id="8" name="Picture 7">
            <a:extLst>
              <a:ext uri="{FF2B5EF4-FFF2-40B4-BE49-F238E27FC236}">
                <a16:creationId xmlns:a16="http://schemas.microsoft.com/office/drawing/2014/main" id="{6F0AB90A-2C15-A319-7358-A686A0E2DF2E}"/>
              </a:ext>
            </a:extLst>
          </p:cNvPr>
          <p:cNvPicPr>
            <a:picLocks noChangeAspect="1"/>
          </p:cNvPicPr>
          <p:nvPr/>
        </p:nvPicPr>
        <p:blipFill>
          <a:blip r:embed="rId6"/>
          <a:stretch>
            <a:fillRect/>
          </a:stretch>
        </p:blipFill>
        <p:spPr>
          <a:xfrm>
            <a:off x="5692320" y="3933055"/>
            <a:ext cx="2361865" cy="562628"/>
          </a:xfrm>
          <a:prstGeom prst="rect">
            <a:avLst/>
          </a:prstGeom>
        </p:spPr>
      </p:pic>
      <p:pic>
        <p:nvPicPr>
          <p:cNvPr id="9" name="Picture 8">
            <a:extLst>
              <a:ext uri="{FF2B5EF4-FFF2-40B4-BE49-F238E27FC236}">
                <a16:creationId xmlns:a16="http://schemas.microsoft.com/office/drawing/2014/main" id="{5067FF72-A76A-5BED-6FCD-3A8D33C39651}"/>
              </a:ext>
            </a:extLst>
          </p:cNvPr>
          <p:cNvPicPr>
            <a:picLocks noChangeAspect="1"/>
          </p:cNvPicPr>
          <p:nvPr/>
        </p:nvPicPr>
        <p:blipFill>
          <a:blip r:embed="rId7"/>
          <a:stretch>
            <a:fillRect/>
          </a:stretch>
        </p:blipFill>
        <p:spPr>
          <a:xfrm>
            <a:off x="5692320" y="4535853"/>
            <a:ext cx="3706659" cy="669411"/>
          </a:xfrm>
          <a:prstGeom prst="rect">
            <a:avLst/>
          </a:prstGeom>
        </p:spPr>
      </p:pic>
      <p:pic>
        <p:nvPicPr>
          <p:cNvPr id="10" name="Picture 9">
            <a:extLst>
              <a:ext uri="{FF2B5EF4-FFF2-40B4-BE49-F238E27FC236}">
                <a16:creationId xmlns:a16="http://schemas.microsoft.com/office/drawing/2014/main" id="{1407DE43-5865-3634-57E5-F80B6CC6A584}"/>
              </a:ext>
            </a:extLst>
          </p:cNvPr>
          <p:cNvPicPr>
            <a:picLocks noChangeAspect="1"/>
          </p:cNvPicPr>
          <p:nvPr/>
        </p:nvPicPr>
        <p:blipFill rotWithShape="1">
          <a:blip r:embed="rId8"/>
          <a:srcRect l="472"/>
          <a:stretch/>
        </p:blipFill>
        <p:spPr>
          <a:xfrm>
            <a:off x="5692320" y="5180212"/>
            <a:ext cx="4721595" cy="721640"/>
          </a:xfrm>
          <a:prstGeom prst="rect">
            <a:avLst/>
          </a:prstGeom>
        </p:spPr>
      </p:pic>
      <p:pic>
        <p:nvPicPr>
          <p:cNvPr id="2" name="Audio 1">
            <a:hlinkClick r:id="" action="ppaction://media"/>
            <a:extLst>
              <a:ext uri="{FF2B5EF4-FFF2-40B4-BE49-F238E27FC236}">
                <a16:creationId xmlns:a16="http://schemas.microsoft.com/office/drawing/2014/main" id="{BCC3779B-2C7A-6C38-3860-C636A21D29D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890593301"/>
      </p:ext>
    </p:extLst>
  </p:cSld>
  <p:clrMapOvr>
    <a:masterClrMapping/>
  </p:clrMapOvr>
  <mc:AlternateContent xmlns:mc="http://schemas.openxmlformats.org/markup-compatibility/2006" xmlns:p14="http://schemas.microsoft.com/office/powerpoint/2010/main">
    <mc:Choice Requires="p14">
      <p:transition spd="slow" p14:dur="2000" advTm="64586"/>
    </mc:Choice>
    <mc:Fallback xmlns="">
      <p:transition spd="slow" advTm="6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51EB6-8238-8A2A-C351-B51DB87532B9}"/>
              </a:ext>
            </a:extLst>
          </p:cNvPr>
          <p:cNvSpPr>
            <a:spLocks noGrp="1"/>
          </p:cNvSpPr>
          <p:nvPr>
            <p:ph type="title"/>
          </p:nvPr>
        </p:nvSpPr>
        <p:spPr/>
        <p:txBody>
          <a:bodyPr/>
          <a:lstStyle/>
          <a:p>
            <a:r>
              <a:rPr lang="en-US" altLang="zh-CN"/>
              <a:t>3</a:t>
            </a:r>
            <a:r>
              <a:rPr lang="en-US"/>
              <a:t>.2 Results on the Fitzpatrick17k</a:t>
            </a:r>
          </a:p>
        </p:txBody>
      </p:sp>
      <p:sp>
        <p:nvSpPr>
          <p:cNvPr id="3" name="Content Placeholder 2">
            <a:extLst>
              <a:ext uri="{FF2B5EF4-FFF2-40B4-BE49-F238E27FC236}">
                <a16:creationId xmlns:a16="http://schemas.microsoft.com/office/drawing/2014/main" id="{A9269298-5ADC-F7E5-058B-E61A00A0D7D9}"/>
              </a:ext>
            </a:extLst>
          </p:cNvPr>
          <p:cNvSpPr>
            <a:spLocks noGrp="1"/>
          </p:cNvSpPr>
          <p:nvPr>
            <p:ph idx="1"/>
          </p:nvPr>
        </p:nvSpPr>
        <p:spPr/>
        <p:txBody>
          <a:bodyPr/>
          <a:lstStyle/>
          <a:p>
            <a:pPr>
              <a:buFont typeface="Wingdings" pitchFamily="2" charset="2"/>
              <a:buChar char="Ø"/>
            </a:pPr>
            <a:r>
              <a:rPr lang="en-US" sz="1800" b="1">
                <a:solidFill>
                  <a:schemeClr val="tx1"/>
                </a:solidFill>
              </a:rPr>
              <a:t>Data Statistics</a:t>
            </a:r>
          </a:p>
          <a:p>
            <a:pPr lvl="1">
              <a:buFont typeface="Arial" panose="020B0604020202020204" pitchFamily="34" charset="0"/>
              <a:buChar char="•"/>
            </a:pPr>
            <a:r>
              <a:rPr lang="en-US" altLang="zh-CN" sz="1800">
                <a:solidFill>
                  <a:schemeClr val="tx1"/>
                </a:solidFill>
              </a:rPr>
              <a:t>Numerous data biases occur in skin type and skin condition.</a:t>
            </a:r>
          </a:p>
          <a:p>
            <a:pPr marL="0" indent="0">
              <a:buNone/>
            </a:pPr>
            <a:endParaRPr lang="en-US" sz="1800">
              <a:solidFill>
                <a:schemeClr val="tx1"/>
              </a:solidFill>
            </a:endParaRPr>
          </a:p>
          <a:p>
            <a:pPr marL="0" indent="0">
              <a:buNone/>
            </a:pPr>
            <a:endParaRPr lang="en-US" sz="1800">
              <a:solidFill>
                <a:schemeClr val="tx1"/>
              </a:solidFill>
            </a:endParaRPr>
          </a:p>
          <a:p>
            <a:pPr marL="0" indent="0">
              <a:buNone/>
            </a:pPr>
            <a:endParaRPr lang="en-US" sz="1800">
              <a:solidFill>
                <a:schemeClr val="tx1"/>
              </a:solidFill>
            </a:endParaRPr>
          </a:p>
          <a:p>
            <a:pPr marL="0" indent="0">
              <a:buNone/>
            </a:pPr>
            <a:endParaRPr lang="en-US" sz="1800">
              <a:solidFill>
                <a:schemeClr val="tx1"/>
              </a:solidFill>
            </a:endParaRPr>
          </a:p>
          <a:p>
            <a:pPr marL="0" indent="0">
              <a:buNone/>
            </a:pPr>
            <a:endParaRPr lang="en-US" sz="1800">
              <a:solidFill>
                <a:schemeClr val="tx1"/>
              </a:solidFill>
            </a:endParaRPr>
          </a:p>
          <a:p>
            <a:pPr>
              <a:buFont typeface="Wingdings" pitchFamily="2" charset="2"/>
              <a:buChar char="Ø"/>
            </a:pPr>
            <a:r>
              <a:rPr lang="en-US" sz="1800" b="1">
                <a:solidFill>
                  <a:schemeClr val="tx1"/>
                </a:solidFill>
              </a:rPr>
              <a:t>Task</a:t>
            </a:r>
          </a:p>
          <a:p>
            <a:pPr lvl="1">
              <a:buFont typeface="Arial" panose="020B0604020202020204" pitchFamily="34" charset="0"/>
              <a:buChar char="•"/>
            </a:pPr>
            <a:r>
              <a:rPr lang="en-US" sz="1800">
                <a:solidFill>
                  <a:schemeClr val="tx1"/>
                </a:solidFill>
              </a:rPr>
              <a:t>In-domain Classification</a:t>
            </a:r>
          </a:p>
          <a:p>
            <a:pPr lvl="2">
              <a:buFont typeface="Wingdings" pitchFamily="2" charset="2"/>
              <a:buChar char="ü"/>
            </a:pPr>
            <a:r>
              <a:rPr lang="en-US" sz="1800">
                <a:solidFill>
                  <a:schemeClr val="tx1"/>
                </a:solidFill>
              </a:rPr>
              <a:t>Train set (~13k), test set (~3k)</a:t>
            </a:r>
          </a:p>
          <a:p>
            <a:pPr lvl="1">
              <a:buFont typeface="Arial" panose="020B0604020202020204" pitchFamily="34" charset="0"/>
              <a:buChar char="•"/>
            </a:pPr>
            <a:r>
              <a:rPr lang="en-US" sz="1800">
                <a:solidFill>
                  <a:schemeClr val="tx1"/>
                </a:solidFill>
              </a:rPr>
              <a:t>Out-of-domain Classification</a:t>
            </a:r>
          </a:p>
          <a:p>
            <a:pPr lvl="2">
              <a:buFont typeface="Wingdings" pitchFamily="2" charset="2"/>
              <a:buChar char="ü"/>
            </a:pPr>
            <a:r>
              <a:rPr lang="en-US" sz="1800">
                <a:solidFill>
                  <a:schemeClr val="tx1"/>
                </a:solidFill>
              </a:rPr>
              <a:t>Experiment</a:t>
            </a:r>
            <a:r>
              <a:rPr lang="en-US" sz="1800" i="1">
                <a:solidFill>
                  <a:schemeClr val="tx1"/>
                </a:solidFill>
                <a:latin typeface="Times New Roman" panose="02020603050405020304" pitchFamily="18" charset="0"/>
                <a:cs typeface="Times New Roman" panose="02020603050405020304" pitchFamily="18" charset="0"/>
              </a:rPr>
              <a:t> A</a:t>
            </a:r>
            <a:r>
              <a:rPr lang="en-US" sz="1800">
                <a:solidFill>
                  <a:schemeClr val="tx1"/>
                </a:solidFill>
              </a:rPr>
              <a:t>: Trains models on type 1-2 (~7k), tests on others (~8k)</a:t>
            </a:r>
          </a:p>
          <a:p>
            <a:pPr lvl="2">
              <a:buFont typeface="Wingdings" pitchFamily="2" charset="2"/>
              <a:buChar char="ü"/>
            </a:pPr>
            <a:r>
              <a:rPr lang="en-US" sz="1800">
                <a:solidFill>
                  <a:schemeClr val="tx1"/>
                </a:solidFill>
              </a:rPr>
              <a:t>Experiment</a:t>
            </a:r>
            <a:r>
              <a:rPr lang="en-US" sz="1800" i="1">
                <a:solidFill>
                  <a:schemeClr val="tx1"/>
                </a:solidFill>
                <a:latin typeface="Times New Roman" panose="02020603050405020304" pitchFamily="18" charset="0"/>
                <a:cs typeface="Times New Roman" panose="02020603050405020304" pitchFamily="18" charset="0"/>
              </a:rPr>
              <a:t> B</a:t>
            </a:r>
            <a:r>
              <a:rPr lang="en-US" sz="1800">
                <a:solidFill>
                  <a:schemeClr val="tx1"/>
                </a:solidFill>
              </a:rPr>
              <a:t>: Trains models on type 3-4 (~6k), tests on others (~10k)</a:t>
            </a:r>
          </a:p>
          <a:p>
            <a:pPr lvl="2">
              <a:buFont typeface="Wingdings" pitchFamily="2" charset="2"/>
              <a:buChar char="ü"/>
            </a:pPr>
            <a:r>
              <a:rPr lang="en-US" sz="1800">
                <a:solidFill>
                  <a:schemeClr val="tx1"/>
                </a:solidFill>
              </a:rPr>
              <a:t>Experiment</a:t>
            </a:r>
            <a:r>
              <a:rPr lang="en-US" sz="1800" i="1">
                <a:solidFill>
                  <a:schemeClr val="tx1"/>
                </a:solidFill>
                <a:latin typeface="Times New Roman" panose="02020603050405020304" pitchFamily="18" charset="0"/>
                <a:cs typeface="Times New Roman" panose="02020603050405020304" pitchFamily="18" charset="0"/>
              </a:rPr>
              <a:t> C</a:t>
            </a:r>
            <a:r>
              <a:rPr lang="en-US" sz="1800">
                <a:solidFill>
                  <a:schemeClr val="tx1"/>
                </a:solidFill>
              </a:rPr>
              <a:t>: Trains models on type 5-6 (~2k), tests on others (~14k)</a:t>
            </a:r>
          </a:p>
        </p:txBody>
      </p:sp>
      <p:sp>
        <p:nvSpPr>
          <p:cNvPr id="4" name="Slide Number Placeholder 3">
            <a:extLst>
              <a:ext uri="{FF2B5EF4-FFF2-40B4-BE49-F238E27FC236}">
                <a16:creationId xmlns:a16="http://schemas.microsoft.com/office/drawing/2014/main" id="{B8B041D9-E655-942A-FD81-93DD04732E46}"/>
              </a:ext>
            </a:extLst>
          </p:cNvPr>
          <p:cNvSpPr>
            <a:spLocks noGrp="1"/>
          </p:cNvSpPr>
          <p:nvPr>
            <p:ph type="sldNum" sz="quarter" idx="10"/>
          </p:nvPr>
        </p:nvSpPr>
        <p:spPr/>
        <p:txBody>
          <a:bodyPr/>
          <a:lstStyle/>
          <a:p>
            <a:pPr>
              <a:defRPr/>
            </a:pPr>
            <a:fld id="{3F6D3A20-422A-4D3D-BD1E-E0CECE69AD09}" type="slidenum">
              <a:rPr lang="en-CA" smtClean="0"/>
              <a:pPr>
                <a:defRPr/>
              </a:pPr>
              <a:t>16</a:t>
            </a:fld>
            <a:endParaRPr lang="en-CA"/>
          </a:p>
        </p:txBody>
      </p:sp>
      <p:pic>
        <p:nvPicPr>
          <p:cNvPr id="7" name="Picture 6" descr="Table&#10;&#10;Description automatically generated">
            <a:extLst>
              <a:ext uri="{FF2B5EF4-FFF2-40B4-BE49-F238E27FC236}">
                <a16:creationId xmlns:a16="http://schemas.microsoft.com/office/drawing/2014/main" id="{CE4016EC-D39C-19B7-DFE7-D1B95329028C}"/>
              </a:ext>
            </a:extLst>
          </p:cNvPr>
          <p:cNvPicPr>
            <a:picLocks noChangeAspect="1"/>
          </p:cNvPicPr>
          <p:nvPr/>
        </p:nvPicPr>
        <p:blipFill rotWithShape="1">
          <a:blip r:embed="rId6">
            <a:extLst>
              <a:ext uri="{28A0092B-C50C-407E-A947-70E740481C1C}">
                <a14:useLocalDpi xmlns:a14="http://schemas.microsoft.com/office/drawing/2010/main" val="0"/>
              </a:ext>
            </a:extLst>
          </a:blip>
          <a:srcRect t="11720"/>
          <a:stretch/>
        </p:blipFill>
        <p:spPr>
          <a:xfrm>
            <a:off x="7097039" y="1866378"/>
            <a:ext cx="4818345" cy="1417879"/>
          </a:xfrm>
          <a:prstGeom prst="rect">
            <a:avLst/>
          </a:prstGeom>
        </p:spPr>
      </p:pic>
      <p:pic>
        <p:nvPicPr>
          <p:cNvPr id="8" name="Picture 7">
            <a:extLst>
              <a:ext uri="{FF2B5EF4-FFF2-40B4-BE49-F238E27FC236}">
                <a16:creationId xmlns:a16="http://schemas.microsoft.com/office/drawing/2014/main" id="{09D6431E-314F-5E7F-D22A-D2A6F84B2F32}"/>
              </a:ext>
            </a:extLst>
          </p:cNvPr>
          <p:cNvPicPr>
            <a:picLocks noChangeAspect="1"/>
          </p:cNvPicPr>
          <p:nvPr/>
        </p:nvPicPr>
        <p:blipFill>
          <a:blip r:embed="rId7"/>
          <a:stretch>
            <a:fillRect/>
          </a:stretch>
        </p:blipFill>
        <p:spPr>
          <a:xfrm>
            <a:off x="799480" y="1866378"/>
            <a:ext cx="6074079" cy="1213840"/>
          </a:xfrm>
          <a:prstGeom prst="rect">
            <a:avLst/>
          </a:prstGeom>
        </p:spPr>
      </p:pic>
      <p:sp>
        <p:nvSpPr>
          <p:cNvPr id="6" name="Rectangle 5">
            <a:extLst>
              <a:ext uri="{FF2B5EF4-FFF2-40B4-BE49-F238E27FC236}">
                <a16:creationId xmlns:a16="http://schemas.microsoft.com/office/drawing/2014/main" id="{400A5B60-36C4-DE9A-5F40-CF108D2AECA2}"/>
              </a:ext>
            </a:extLst>
          </p:cNvPr>
          <p:cNvSpPr/>
          <p:nvPr/>
        </p:nvSpPr>
        <p:spPr>
          <a:xfrm>
            <a:off x="3302000" y="2870200"/>
            <a:ext cx="534519" cy="210018"/>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9" name="Rectangle 8">
            <a:extLst>
              <a:ext uri="{FF2B5EF4-FFF2-40B4-BE49-F238E27FC236}">
                <a16:creationId xmlns:a16="http://schemas.microsoft.com/office/drawing/2014/main" id="{05AE5CA7-A05F-72E5-AC46-27AA080A71AC}"/>
              </a:ext>
            </a:extLst>
          </p:cNvPr>
          <p:cNvSpPr/>
          <p:nvPr/>
        </p:nvSpPr>
        <p:spPr>
          <a:xfrm>
            <a:off x="6337300" y="2679700"/>
            <a:ext cx="647700" cy="177800"/>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955AA27D-BC60-6E20-B20F-DB4DA7A85F8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96101624"/>
      </p:ext>
    </p:extLst>
  </p:cSld>
  <p:clrMapOvr>
    <a:masterClrMapping/>
  </p:clrMapOvr>
  <mc:AlternateContent xmlns:mc="http://schemas.openxmlformats.org/markup-compatibility/2006" xmlns:p14="http://schemas.microsoft.com/office/powerpoint/2010/main">
    <mc:Choice Requires="p14">
      <p:transition spd="slow" p14:dur="2000" advTm="36170"/>
    </mc:Choice>
    <mc:Fallback xmlns="">
      <p:transition spd="slow" advTm="36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bldLst>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1E9F-D021-1D7B-524F-FD0351957FEB}"/>
              </a:ext>
            </a:extLst>
          </p:cNvPr>
          <p:cNvSpPr>
            <a:spLocks noGrp="1"/>
          </p:cNvSpPr>
          <p:nvPr>
            <p:ph type="title"/>
          </p:nvPr>
        </p:nvSpPr>
        <p:spPr/>
        <p:txBody>
          <a:bodyPr/>
          <a:lstStyle/>
          <a:p>
            <a:r>
              <a:rPr lang="en-US" altLang="zh-CN"/>
              <a:t>3</a:t>
            </a:r>
            <a:r>
              <a:rPr lang="en-US"/>
              <a:t>.2 Results on the Fitzpatrick17k</a:t>
            </a:r>
          </a:p>
        </p:txBody>
      </p:sp>
      <p:sp>
        <p:nvSpPr>
          <p:cNvPr id="3" name="Content Placeholder 2">
            <a:extLst>
              <a:ext uri="{FF2B5EF4-FFF2-40B4-BE49-F238E27FC236}">
                <a16:creationId xmlns:a16="http://schemas.microsoft.com/office/drawing/2014/main" id="{817993CE-B67D-2208-C7F1-4A9EF0004703}"/>
              </a:ext>
            </a:extLst>
          </p:cNvPr>
          <p:cNvSpPr>
            <a:spLocks noGrp="1"/>
          </p:cNvSpPr>
          <p:nvPr>
            <p:ph idx="1"/>
          </p:nvPr>
        </p:nvSpPr>
        <p:spPr>
          <a:xfrm>
            <a:off x="576000" y="1052736"/>
            <a:ext cx="11040000" cy="661764"/>
          </a:xfrm>
        </p:spPr>
        <p:txBody>
          <a:bodyPr/>
          <a:lstStyle/>
          <a:p>
            <a:pPr>
              <a:buFont typeface="Wingdings" pitchFamily="2" charset="2"/>
              <a:buChar char="Ø"/>
            </a:pPr>
            <a:r>
              <a:rPr lang="en-US" sz="1800" b="1">
                <a:solidFill>
                  <a:schemeClr val="tx1"/>
                </a:solidFill>
              </a:rPr>
              <a:t>In-domain Classification Results</a:t>
            </a:r>
          </a:p>
        </p:txBody>
      </p:sp>
      <p:sp>
        <p:nvSpPr>
          <p:cNvPr id="4" name="Slide Number Placeholder 3">
            <a:extLst>
              <a:ext uri="{FF2B5EF4-FFF2-40B4-BE49-F238E27FC236}">
                <a16:creationId xmlns:a16="http://schemas.microsoft.com/office/drawing/2014/main" id="{394A528F-7434-7194-3A78-AA97FC0632EC}"/>
              </a:ext>
            </a:extLst>
          </p:cNvPr>
          <p:cNvSpPr>
            <a:spLocks noGrp="1"/>
          </p:cNvSpPr>
          <p:nvPr>
            <p:ph type="sldNum" sz="quarter" idx="10"/>
          </p:nvPr>
        </p:nvSpPr>
        <p:spPr/>
        <p:txBody>
          <a:bodyPr/>
          <a:lstStyle/>
          <a:p>
            <a:pPr>
              <a:defRPr/>
            </a:pPr>
            <a:fld id="{3F6D3A20-422A-4D3D-BD1E-E0CECE69AD09}" type="slidenum">
              <a:rPr lang="en-CA" smtClean="0"/>
              <a:pPr>
                <a:defRPr/>
              </a:pPr>
              <a:t>17</a:t>
            </a:fld>
            <a:endParaRPr lang="en-CA"/>
          </a:p>
        </p:txBody>
      </p:sp>
      <p:pic>
        <p:nvPicPr>
          <p:cNvPr id="5" name="Picture 4">
            <a:extLst>
              <a:ext uri="{FF2B5EF4-FFF2-40B4-BE49-F238E27FC236}">
                <a16:creationId xmlns:a16="http://schemas.microsoft.com/office/drawing/2014/main" id="{09603032-535A-DCC5-5885-DAFD43FB21A4}"/>
              </a:ext>
            </a:extLst>
          </p:cNvPr>
          <p:cNvPicPr>
            <a:picLocks noChangeAspect="1"/>
          </p:cNvPicPr>
          <p:nvPr/>
        </p:nvPicPr>
        <p:blipFill>
          <a:blip r:embed="rId6"/>
          <a:stretch>
            <a:fillRect/>
          </a:stretch>
        </p:blipFill>
        <p:spPr>
          <a:xfrm>
            <a:off x="2209800" y="1579116"/>
            <a:ext cx="7772400" cy="2384286"/>
          </a:xfrm>
          <a:prstGeom prst="rect">
            <a:avLst/>
          </a:prstGeom>
        </p:spPr>
      </p:pic>
      <p:sp>
        <p:nvSpPr>
          <p:cNvPr id="6" name="TextBox 5">
            <a:extLst>
              <a:ext uri="{FF2B5EF4-FFF2-40B4-BE49-F238E27FC236}">
                <a16:creationId xmlns:a16="http://schemas.microsoft.com/office/drawing/2014/main" id="{40B4DE5D-91E7-007E-65D1-0D5C899F2BC0}"/>
              </a:ext>
            </a:extLst>
          </p:cNvPr>
          <p:cNvSpPr txBox="1"/>
          <p:nvPr/>
        </p:nvSpPr>
        <p:spPr>
          <a:xfrm>
            <a:off x="576000" y="4318000"/>
            <a:ext cx="11040000" cy="871970"/>
          </a:xfrm>
          <a:prstGeom prst="rect">
            <a:avLst/>
          </a:prstGeom>
          <a:noFill/>
        </p:spPr>
        <p:txBody>
          <a:bodyPr wrap="square" rtlCol="0">
            <a:spAutoFit/>
          </a:bodyPr>
          <a:lstStyle/>
          <a:p>
            <a:pPr marL="342900" indent="-342900" algn="l">
              <a:lnSpc>
                <a:spcPct val="150000"/>
              </a:lnSpc>
              <a:buFont typeface="+mj-lt"/>
              <a:buAutoNum type="alphaLcParenR"/>
            </a:pPr>
            <a:r>
              <a:rPr lang="en-US">
                <a:latin typeface="Arial" panose="020B0604020202020204" pitchFamily="34" charset="0"/>
                <a:cs typeface="Arial" panose="020B0604020202020204" pitchFamily="34" charset="0"/>
              </a:rPr>
              <a:t>The  baseline (BASE) exhibits inconsistent performance (accuracy) that varies across skin types.</a:t>
            </a:r>
          </a:p>
          <a:p>
            <a:pPr marL="342900" indent="-342900" algn="l">
              <a:lnSpc>
                <a:spcPct val="150000"/>
              </a:lnSpc>
              <a:buFont typeface="+mj-lt"/>
              <a:buAutoNum type="alphaLcParenR"/>
            </a:pPr>
            <a:r>
              <a:rPr lang="en-US">
                <a:latin typeface="Arial" panose="020B0604020202020204" pitchFamily="34" charset="0"/>
                <a:cs typeface="Arial" panose="020B0604020202020204" pitchFamily="34" charset="0"/>
              </a:rPr>
              <a:t>The accuracy of the major skin-type group is lower than the underrepresented skin-type group.</a:t>
            </a:r>
          </a:p>
        </p:txBody>
      </p:sp>
      <p:sp>
        <p:nvSpPr>
          <p:cNvPr id="7" name="Rectangle 6">
            <a:extLst>
              <a:ext uri="{FF2B5EF4-FFF2-40B4-BE49-F238E27FC236}">
                <a16:creationId xmlns:a16="http://schemas.microsoft.com/office/drawing/2014/main" id="{2CF1E7C7-99B9-1F59-67CD-34A11C390B6F}"/>
              </a:ext>
            </a:extLst>
          </p:cNvPr>
          <p:cNvSpPr/>
          <p:nvPr/>
        </p:nvSpPr>
        <p:spPr>
          <a:xfrm>
            <a:off x="4584700" y="1828800"/>
            <a:ext cx="749300" cy="2134602"/>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8" name="Rectangle 7">
            <a:extLst>
              <a:ext uri="{FF2B5EF4-FFF2-40B4-BE49-F238E27FC236}">
                <a16:creationId xmlns:a16="http://schemas.microsoft.com/office/drawing/2014/main" id="{F1A26AEA-43D6-DF9E-083D-6E51CFD116F4}"/>
              </a:ext>
            </a:extLst>
          </p:cNvPr>
          <p:cNvSpPr/>
          <p:nvPr/>
        </p:nvSpPr>
        <p:spPr>
          <a:xfrm>
            <a:off x="7188200" y="1803400"/>
            <a:ext cx="698500" cy="2160002"/>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   </a:t>
            </a:r>
          </a:p>
        </p:txBody>
      </p:sp>
      <p:sp>
        <p:nvSpPr>
          <p:cNvPr id="9" name="Rectangle 8">
            <a:extLst>
              <a:ext uri="{FF2B5EF4-FFF2-40B4-BE49-F238E27FC236}">
                <a16:creationId xmlns:a16="http://schemas.microsoft.com/office/drawing/2014/main" id="{62860B5B-B04E-6113-D87D-378C50A3D77A}"/>
              </a:ext>
            </a:extLst>
          </p:cNvPr>
          <p:cNvSpPr/>
          <p:nvPr/>
        </p:nvSpPr>
        <p:spPr>
          <a:xfrm>
            <a:off x="2057400" y="2349500"/>
            <a:ext cx="8064500" cy="304800"/>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grpSp>
        <p:nvGrpSpPr>
          <p:cNvPr id="17" name="Group 16">
            <a:extLst>
              <a:ext uri="{FF2B5EF4-FFF2-40B4-BE49-F238E27FC236}">
                <a16:creationId xmlns:a16="http://schemas.microsoft.com/office/drawing/2014/main" id="{7BE4CBA5-DCD7-6CEC-7A65-1614EE9CC074}"/>
              </a:ext>
            </a:extLst>
          </p:cNvPr>
          <p:cNvGrpSpPr/>
          <p:nvPr/>
        </p:nvGrpSpPr>
        <p:grpSpPr>
          <a:xfrm>
            <a:off x="6013129" y="2695952"/>
            <a:ext cx="393540" cy="405114"/>
            <a:chOff x="6013129" y="2695952"/>
            <a:chExt cx="393540" cy="405114"/>
          </a:xfrm>
        </p:grpSpPr>
        <p:cxnSp>
          <p:nvCxnSpPr>
            <p:cNvPr id="11" name="Straight Connector 10">
              <a:extLst>
                <a:ext uri="{FF2B5EF4-FFF2-40B4-BE49-F238E27FC236}">
                  <a16:creationId xmlns:a16="http://schemas.microsoft.com/office/drawing/2014/main" id="{C75B969F-CDEA-204E-DDC5-614EB07D8892}"/>
                </a:ext>
              </a:extLst>
            </p:cNvPr>
            <p:cNvCxnSpPr>
              <a:cxnSpLocks/>
            </p:cNvCxnSpPr>
            <p:nvPr/>
          </p:nvCxnSpPr>
          <p:spPr>
            <a:xfrm flipV="1">
              <a:off x="6013129" y="2695952"/>
              <a:ext cx="393540" cy="254643"/>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D997F421-6E81-B011-6D20-794B9CF9065E}"/>
                </a:ext>
              </a:extLst>
            </p:cNvPr>
            <p:cNvCxnSpPr>
              <a:cxnSpLocks/>
            </p:cNvCxnSpPr>
            <p:nvPr/>
          </p:nvCxnSpPr>
          <p:spPr>
            <a:xfrm>
              <a:off x="6013129" y="2939020"/>
              <a:ext cx="393540" cy="162046"/>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pic>
        <p:nvPicPr>
          <p:cNvPr id="18" name="Audio 17">
            <a:hlinkClick r:id="" action="ppaction://media"/>
            <a:extLst>
              <a:ext uri="{FF2B5EF4-FFF2-40B4-BE49-F238E27FC236}">
                <a16:creationId xmlns:a16="http://schemas.microsoft.com/office/drawing/2014/main" id="{543A052E-7DB7-5BFC-9A9C-3614463C23B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456024353"/>
      </p:ext>
    </p:extLst>
  </p:cSld>
  <p:clrMapOvr>
    <a:masterClrMapping/>
  </p:clrMapOvr>
  <mc:AlternateContent xmlns:mc="http://schemas.openxmlformats.org/markup-compatibility/2006" xmlns:p14="http://schemas.microsoft.com/office/powerpoint/2010/main">
    <mc:Choice Requires="p14">
      <p:transition spd="slow" p14:dur="2000" advTm="42474"/>
    </mc:Choice>
    <mc:Fallback xmlns="">
      <p:transition spd="slow" advTm="4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DE51-46C1-5667-00EE-2AA5597E32CF}"/>
              </a:ext>
            </a:extLst>
          </p:cNvPr>
          <p:cNvSpPr>
            <a:spLocks noGrp="1"/>
          </p:cNvSpPr>
          <p:nvPr>
            <p:ph type="title"/>
          </p:nvPr>
        </p:nvSpPr>
        <p:spPr/>
        <p:txBody>
          <a:bodyPr/>
          <a:lstStyle/>
          <a:p>
            <a:r>
              <a:rPr lang="en-US" altLang="zh-CN"/>
              <a:t>3</a:t>
            </a:r>
            <a:r>
              <a:rPr lang="en-US"/>
              <a:t>.2 Results on the Fitzpatrick17k</a:t>
            </a:r>
          </a:p>
        </p:txBody>
      </p:sp>
      <p:sp>
        <p:nvSpPr>
          <p:cNvPr id="3" name="Content Placeholder 2">
            <a:extLst>
              <a:ext uri="{FF2B5EF4-FFF2-40B4-BE49-F238E27FC236}">
                <a16:creationId xmlns:a16="http://schemas.microsoft.com/office/drawing/2014/main" id="{D663B3B1-90AE-357A-1F05-EF19084BA62A}"/>
              </a:ext>
            </a:extLst>
          </p:cNvPr>
          <p:cNvSpPr>
            <a:spLocks noGrp="1"/>
          </p:cNvSpPr>
          <p:nvPr>
            <p:ph idx="1"/>
          </p:nvPr>
        </p:nvSpPr>
        <p:spPr>
          <a:xfrm>
            <a:off x="576000" y="1052736"/>
            <a:ext cx="11040000" cy="456472"/>
          </a:xfrm>
        </p:spPr>
        <p:txBody>
          <a:bodyPr/>
          <a:lstStyle/>
          <a:p>
            <a:pPr marL="0" indent="0">
              <a:buNone/>
            </a:pPr>
            <a:r>
              <a:rPr lang="en-US" sz="1800">
                <a:solidFill>
                  <a:schemeClr val="tx1"/>
                </a:solidFill>
              </a:rPr>
              <a:t>Explanations for the inconsistent relationship between accuracy and skin type group size</a:t>
            </a:r>
          </a:p>
          <a:p>
            <a:pPr marL="0" indent="0">
              <a:buNone/>
            </a:pPr>
            <a:endParaRPr lang="en-US"/>
          </a:p>
        </p:txBody>
      </p:sp>
      <p:sp>
        <p:nvSpPr>
          <p:cNvPr id="4" name="Slide Number Placeholder 3">
            <a:extLst>
              <a:ext uri="{FF2B5EF4-FFF2-40B4-BE49-F238E27FC236}">
                <a16:creationId xmlns:a16="http://schemas.microsoft.com/office/drawing/2014/main" id="{08262EA5-8C95-4580-05E0-CBEF2B222B4B}"/>
              </a:ext>
            </a:extLst>
          </p:cNvPr>
          <p:cNvSpPr>
            <a:spLocks noGrp="1"/>
          </p:cNvSpPr>
          <p:nvPr>
            <p:ph type="sldNum" sz="quarter" idx="10"/>
          </p:nvPr>
        </p:nvSpPr>
        <p:spPr/>
        <p:txBody>
          <a:bodyPr/>
          <a:lstStyle/>
          <a:p>
            <a:pPr>
              <a:defRPr/>
            </a:pPr>
            <a:fld id="{3F6D3A20-422A-4D3D-BD1E-E0CECE69AD09}" type="slidenum">
              <a:rPr lang="en-CA" smtClean="0"/>
              <a:pPr>
                <a:defRPr/>
              </a:pPr>
              <a:t>18</a:t>
            </a:fld>
            <a:endParaRPr lang="en-CA"/>
          </a:p>
        </p:txBody>
      </p:sp>
      <p:pic>
        <p:nvPicPr>
          <p:cNvPr id="5" name="Picture 4">
            <a:extLst>
              <a:ext uri="{FF2B5EF4-FFF2-40B4-BE49-F238E27FC236}">
                <a16:creationId xmlns:a16="http://schemas.microsoft.com/office/drawing/2014/main" id="{7C133602-1CE7-3786-A428-B2CA6BF525B0}"/>
              </a:ext>
            </a:extLst>
          </p:cNvPr>
          <p:cNvPicPr>
            <a:picLocks/>
          </p:cNvPicPr>
          <p:nvPr/>
        </p:nvPicPr>
        <p:blipFill rotWithShape="1">
          <a:blip r:embed="rId6"/>
          <a:srcRect l="1703" t="1741" r="3072" b="1658"/>
          <a:stretch/>
        </p:blipFill>
        <p:spPr>
          <a:xfrm>
            <a:off x="925759" y="1624705"/>
            <a:ext cx="4874951" cy="4358160"/>
          </a:xfrm>
          <a:prstGeom prst="rect">
            <a:avLst/>
          </a:prstGeom>
        </p:spPr>
      </p:pic>
      <p:sp>
        <p:nvSpPr>
          <p:cNvPr id="7" name="TextBox 6">
            <a:extLst>
              <a:ext uri="{FF2B5EF4-FFF2-40B4-BE49-F238E27FC236}">
                <a16:creationId xmlns:a16="http://schemas.microsoft.com/office/drawing/2014/main" id="{97E5706C-18EE-58B6-7A56-0B19FBB4E497}"/>
              </a:ext>
            </a:extLst>
          </p:cNvPr>
          <p:cNvSpPr txBox="1"/>
          <p:nvPr/>
        </p:nvSpPr>
        <p:spPr>
          <a:xfrm>
            <a:off x="6208733" y="1990846"/>
            <a:ext cx="5983267" cy="456472"/>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Domain distribution diversity across domains.</a:t>
            </a:r>
          </a:p>
        </p:txBody>
      </p:sp>
      <p:sp>
        <p:nvSpPr>
          <p:cNvPr id="8" name="Rectangle 7">
            <a:extLst>
              <a:ext uri="{FF2B5EF4-FFF2-40B4-BE49-F238E27FC236}">
                <a16:creationId xmlns:a16="http://schemas.microsoft.com/office/drawing/2014/main" id="{D78D1012-AF0D-236B-2FD9-63C68F61087D}"/>
              </a:ext>
            </a:extLst>
          </p:cNvPr>
          <p:cNvSpPr/>
          <p:nvPr/>
        </p:nvSpPr>
        <p:spPr>
          <a:xfrm>
            <a:off x="2188100" y="2002421"/>
            <a:ext cx="381478" cy="3564113"/>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9" name="Rectangle 8">
            <a:extLst>
              <a:ext uri="{FF2B5EF4-FFF2-40B4-BE49-F238E27FC236}">
                <a16:creationId xmlns:a16="http://schemas.microsoft.com/office/drawing/2014/main" id="{CF3094B6-98D3-00C1-4D21-7766CB36241D}"/>
              </a:ext>
            </a:extLst>
          </p:cNvPr>
          <p:cNvSpPr/>
          <p:nvPr/>
        </p:nvSpPr>
        <p:spPr>
          <a:xfrm>
            <a:off x="3638317" y="4375230"/>
            <a:ext cx="286085" cy="1179729"/>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5D4E65B6-1A9F-0ABE-2748-28ED779E7AB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37827681"/>
      </p:ext>
    </p:extLst>
  </p:cSld>
  <p:clrMapOvr>
    <a:masterClrMapping/>
  </p:clrMapOvr>
  <mc:AlternateContent xmlns:mc="http://schemas.openxmlformats.org/markup-compatibility/2006" xmlns:p14="http://schemas.microsoft.com/office/powerpoint/2010/main">
    <mc:Choice Requires="p14">
      <p:transition spd="slow" p14:dur="2000" advTm="53013"/>
    </mc:Choice>
    <mc:Fallback xmlns="">
      <p:transition spd="slow" advTm="5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DE51-46C1-5667-00EE-2AA5597E32CF}"/>
              </a:ext>
            </a:extLst>
          </p:cNvPr>
          <p:cNvSpPr>
            <a:spLocks noGrp="1"/>
          </p:cNvSpPr>
          <p:nvPr>
            <p:ph type="title"/>
          </p:nvPr>
        </p:nvSpPr>
        <p:spPr/>
        <p:txBody>
          <a:bodyPr/>
          <a:lstStyle/>
          <a:p>
            <a:r>
              <a:rPr lang="en-US" altLang="zh-CN"/>
              <a:t>3</a:t>
            </a:r>
            <a:r>
              <a:rPr lang="en-US"/>
              <a:t>.2 Results on the Fitzpatrick17k</a:t>
            </a:r>
          </a:p>
        </p:txBody>
      </p:sp>
      <p:sp>
        <p:nvSpPr>
          <p:cNvPr id="3" name="Content Placeholder 2">
            <a:extLst>
              <a:ext uri="{FF2B5EF4-FFF2-40B4-BE49-F238E27FC236}">
                <a16:creationId xmlns:a16="http://schemas.microsoft.com/office/drawing/2014/main" id="{D663B3B1-90AE-357A-1F05-EF19084BA62A}"/>
              </a:ext>
            </a:extLst>
          </p:cNvPr>
          <p:cNvSpPr>
            <a:spLocks noGrp="1"/>
          </p:cNvSpPr>
          <p:nvPr>
            <p:ph idx="1"/>
          </p:nvPr>
        </p:nvSpPr>
        <p:spPr/>
        <p:txBody>
          <a:bodyPr/>
          <a:lstStyle/>
          <a:p>
            <a:pPr marL="0" indent="0">
              <a:buNone/>
            </a:pPr>
            <a:r>
              <a:rPr lang="en-US" sz="1800">
                <a:solidFill>
                  <a:schemeClr val="tx1"/>
                </a:solidFill>
              </a:rPr>
              <a:t>Explanations for the inconsistent relationship between accuracy and skin type group size</a:t>
            </a:r>
          </a:p>
          <a:p>
            <a:pPr marL="0" indent="0">
              <a:buNone/>
            </a:pPr>
            <a:endParaRPr lang="en-US"/>
          </a:p>
        </p:txBody>
      </p:sp>
      <p:sp>
        <p:nvSpPr>
          <p:cNvPr id="4" name="Slide Number Placeholder 3">
            <a:extLst>
              <a:ext uri="{FF2B5EF4-FFF2-40B4-BE49-F238E27FC236}">
                <a16:creationId xmlns:a16="http://schemas.microsoft.com/office/drawing/2014/main" id="{08262EA5-8C95-4580-05E0-CBEF2B222B4B}"/>
              </a:ext>
            </a:extLst>
          </p:cNvPr>
          <p:cNvSpPr>
            <a:spLocks noGrp="1"/>
          </p:cNvSpPr>
          <p:nvPr>
            <p:ph type="sldNum" sz="quarter" idx="10"/>
          </p:nvPr>
        </p:nvSpPr>
        <p:spPr/>
        <p:txBody>
          <a:bodyPr/>
          <a:lstStyle/>
          <a:p>
            <a:pPr>
              <a:defRPr/>
            </a:pPr>
            <a:fld id="{3F6D3A20-422A-4D3D-BD1E-E0CECE69AD09}" type="slidenum">
              <a:rPr lang="en-CA" smtClean="0"/>
              <a:pPr>
                <a:defRPr/>
              </a:pPr>
              <a:t>19</a:t>
            </a:fld>
            <a:endParaRPr lang="en-CA"/>
          </a:p>
        </p:txBody>
      </p:sp>
      <p:pic>
        <p:nvPicPr>
          <p:cNvPr id="6" name="Picture 5">
            <a:extLst>
              <a:ext uri="{FF2B5EF4-FFF2-40B4-BE49-F238E27FC236}">
                <a16:creationId xmlns:a16="http://schemas.microsoft.com/office/drawing/2014/main" id="{9E060168-37CF-2171-EEAE-55D10E33ED4C}"/>
              </a:ext>
            </a:extLst>
          </p:cNvPr>
          <p:cNvPicPr>
            <a:picLocks noChangeAspect="1"/>
          </p:cNvPicPr>
          <p:nvPr/>
        </p:nvPicPr>
        <p:blipFill rotWithShape="1">
          <a:blip r:embed="rId6"/>
          <a:srcRect r="1198"/>
          <a:stretch/>
        </p:blipFill>
        <p:spPr>
          <a:xfrm>
            <a:off x="932051" y="1579567"/>
            <a:ext cx="4734381" cy="4410892"/>
          </a:xfrm>
          <a:prstGeom prst="rect">
            <a:avLst/>
          </a:prstGeom>
        </p:spPr>
      </p:pic>
      <p:sp>
        <p:nvSpPr>
          <p:cNvPr id="7" name="TextBox 6">
            <a:extLst>
              <a:ext uri="{FF2B5EF4-FFF2-40B4-BE49-F238E27FC236}">
                <a16:creationId xmlns:a16="http://schemas.microsoft.com/office/drawing/2014/main" id="{97E5706C-18EE-58B6-7A56-0B19FBB4E497}"/>
              </a:ext>
            </a:extLst>
          </p:cNvPr>
          <p:cNvSpPr txBox="1"/>
          <p:nvPr/>
        </p:nvSpPr>
        <p:spPr>
          <a:xfrm>
            <a:off x="6069466" y="1893544"/>
            <a:ext cx="5143500" cy="2118465"/>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Domain distribution diversity across domains.</a:t>
            </a:r>
          </a:p>
          <a:p>
            <a:pPr marL="285750" indent="-285750" algn="l">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Different diagnosis difficulties across skin types.</a:t>
            </a:r>
          </a:p>
          <a:p>
            <a:pPr marL="285750" indent="-285750" algn="l">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The possibly untrustworthy results for those groups with few test samples.</a:t>
            </a:r>
          </a:p>
        </p:txBody>
      </p:sp>
      <p:sp>
        <p:nvSpPr>
          <p:cNvPr id="10" name="Rectangle 9">
            <a:extLst>
              <a:ext uri="{FF2B5EF4-FFF2-40B4-BE49-F238E27FC236}">
                <a16:creationId xmlns:a16="http://schemas.microsoft.com/office/drawing/2014/main" id="{68939FC3-39D0-9295-0B76-7B27590163CE}"/>
              </a:ext>
            </a:extLst>
          </p:cNvPr>
          <p:cNvSpPr/>
          <p:nvPr/>
        </p:nvSpPr>
        <p:spPr>
          <a:xfrm>
            <a:off x="4004840" y="1842303"/>
            <a:ext cx="1226917" cy="524895"/>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1" name="Rectangle 10">
            <a:extLst>
              <a:ext uri="{FF2B5EF4-FFF2-40B4-BE49-F238E27FC236}">
                <a16:creationId xmlns:a16="http://schemas.microsoft.com/office/drawing/2014/main" id="{EA380FE9-1CB7-78AA-526C-A734C48F83F1}"/>
              </a:ext>
            </a:extLst>
          </p:cNvPr>
          <p:cNvSpPr/>
          <p:nvPr/>
        </p:nvSpPr>
        <p:spPr>
          <a:xfrm>
            <a:off x="4004839" y="2331454"/>
            <a:ext cx="1226917" cy="303425"/>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2" name="Rectangle 11">
            <a:extLst>
              <a:ext uri="{FF2B5EF4-FFF2-40B4-BE49-F238E27FC236}">
                <a16:creationId xmlns:a16="http://schemas.microsoft.com/office/drawing/2014/main" id="{47D621C5-9080-F7FB-BF7F-F99335FEE5AD}"/>
              </a:ext>
            </a:extLst>
          </p:cNvPr>
          <p:cNvSpPr/>
          <p:nvPr/>
        </p:nvSpPr>
        <p:spPr>
          <a:xfrm>
            <a:off x="1609027" y="3935080"/>
            <a:ext cx="2395812" cy="478684"/>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77B624AD-5649-9CE8-456F-44E46B0094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970935979"/>
      </p:ext>
    </p:extLst>
  </p:cSld>
  <p:clrMapOvr>
    <a:masterClrMapping/>
  </p:clrMapOvr>
  <mc:AlternateContent xmlns:mc="http://schemas.openxmlformats.org/markup-compatibility/2006" xmlns:p14="http://schemas.microsoft.com/office/powerpoint/2010/main">
    <mc:Choice Requires="p14">
      <p:transition spd="slow" p14:dur="2000" advTm="82144"/>
    </mc:Choice>
    <mc:Fallback xmlns="">
      <p:transition spd="slow" advTm="82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bldLst>
      <p:bldP spid="10" grpId="0" animBg="1"/>
      <p:bldP spid="10" grpId="1"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07E8-0E97-42B3-8483-A2414AA379E2}"/>
              </a:ext>
            </a:extLst>
          </p:cNvPr>
          <p:cNvSpPr>
            <a:spLocks noGrp="1"/>
          </p:cNvSpPr>
          <p:nvPr>
            <p:ph type="title"/>
          </p:nvPr>
        </p:nvSpPr>
        <p:spPr/>
        <p:txBody>
          <a:bodyPr/>
          <a:lstStyle/>
          <a:p>
            <a:r>
              <a:rPr lang="en-CA"/>
              <a:t>Content </a:t>
            </a:r>
          </a:p>
        </p:txBody>
      </p:sp>
      <p:sp>
        <p:nvSpPr>
          <p:cNvPr id="4" name="Slide Number Placeholder 3">
            <a:extLst>
              <a:ext uri="{FF2B5EF4-FFF2-40B4-BE49-F238E27FC236}">
                <a16:creationId xmlns:a16="http://schemas.microsoft.com/office/drawing/2014/main" id="{88F17214-9428-4487-B223-F30D6AE7BF2A}"/>
              </a:ext>
            </a:extLst>
          </p:cNvPr>
          <p:cNvSpPr>
            <a:spLocks noGrp="1"/>
          </p:cNvSpPr>
          <p:nvPr>
            <p:ph type="sldNum" sz="quarter" idx="10"/>
          </p:nvPr>
        </p:nvSpPr>
        <p:spPr/>
        <p:txBody>
          <a:bodyPr/>
          <a:lstStyle/>
          <a:p>
            <a:pPr>
              <a:defRPr/>
            </a:pPr>
            <a:r>
              <a:rPr lang="en-US" altLang="zh-CN"/>
              <a:t>2</a:t>
            </a:r>
            <a:endParaRPr lang="en-CA"/>
          </a:p>
        </p:txBody>
      </p:sp>
      <p:grpSp>
        <p:nvGrpSpPr>
          <p:cNvPr id="3" name="Group 2">
            <a:extLst>
              <a:ext uri="{FF2B5EF4-FFF2-40B4-BE49-F238E27FC236}">
                <a16:creationId xmlns:a16="http://schemas.microsoft.com/office/drawing/2014/main" id="{F338920E-1E68-C937-916D-116A3E1D7CB1}"/>
              </a:ext>
            </a:extLst>
          </p:cNvPr>
          <p:cNvGrpSpPr/>
          <p:nvPr/>
        </p:nvGrpSpPr>
        <p:grpSpPr>
          <a:xfrm>
            <a:off x="4083578" y="1582031"/>
            <a:ext cx="4296838" cy="859497"/>
            <a:chOff x="4286778" y="1658231"/>
            <a:chExt cx="4296838" cy="859497"/>
          </a:xfrm>
        </p:grpSpPr>
        <p:grpSp>
          <p:nvGrpSpPr>
            <p:cNvPr id="32" name="Group 31">
              <a:extLst>
                <a:ext uri="{FF2B5EF4-FFF2-40B4-BE49-F238E27FC236}">
                  <a16:creationId xmlns:a16="http://schemas.microsoft.com/office/drawing/2014/main" id="{C1E5BDE3-3A98-70BB-F489-90E222BB74F0}"/>
                </a:ext>
              </a:extLst>
            </p:cNvPr>
            <p:cNvGrpSpPr/>
            <p:nvPr/>
          </p:nvGrpSpPr>
          <p:grpSpPr>
            <a:xfrm>
              <a:off x="4286778" y="1658231"/>
              <a:ext cx="4296838" cy="728320"/>
              <a:chOff x="4286778" y="1658231"/>
              <a:chExt cx="4296838" cy="728320"/>
            </a:xfrm>
          </p:grpSpPr>
          <p:sp>
            <p:nvSpPr>
              <p:cNvPr id="14" name="圆角矩形 36">
                <a:extLst>
                  <a:ext uri="{FF2B5EF4-FFF2-40B4-BE49-F238E27FC236}">
                    <a16:creationId xmlns:a16="http://schemas.microsoft.com/office/drawing/2014/main" id="{5A3A38D6-345A-9D93-4DEC-FF6DA08B5982}"/>
                  </a:ext>
                </a:extLst>
              </p:cNvPr>
              <p:cNvSpPr/>
              <p:nvPr/>
            </p:nvSpPr>
            <p:spPr bwMode="auto">
              <a:xfrm>
                <a:off x="4286778" y="1667051"/>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solidFill>
                    <a:srgbClr val="386591"/>
                  </a:solidFill>
                </a:endParaRPr>
              </a:p>
            </p:txBody>
          </p:sp>
          <p:sp>
            <p:nvSpPr>
              <p:cNvPr id="15" name="矩形 37">
                <a:extLst>
                  <a:ext uri="{FF2B5EF4-FFF2-40B4-BE49-F238E27FC236}">
                    <a16:creationId xmlns:a16="http://schemas.microsoft.com/office/drawing/2014/main" id="{B31B4536-73F8-BC11-9620-9DA64E3F0E73}"/>
                  </a:ext>
                </a:extLst>
              </p:cNvPr>
              <p:cNvSpPr/>
              <p:nvPr/>
            </p:nvSpPr>
            <p:spPr bwMode="auto">
              <a:xfrm>
                <a:off x="4837429" y="1667051"/>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6" name="等腰三角形 40">
                <a:extLst>
                  <a:ext uri="{FF2B5EF4-FFF2-40B4-BE49-F238E27FC236}">
                    <a16:creationId xmlns:a16="http://schemas.microsoft.com/office/drawing/2014/main" id="{BE085320-456B-7FDE-AE35-4DC2E11D8527}"/>
                  </a:ext>
                </a:extLst>
              </p:cNvPr>
              <p:cNvSpPr/>
              <p:nvPr/>
            </p:nvSpPr>
            <p:spPr bwMode="auto">
              <a:xfrm rot="5400000">
                <a:off x="4739773" y="1957498"/>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solidFill>
                    <a:srgbClr val="2F506F"/>
                  </a:solidFill>
                </a:endParaRPr>
              </a:p>
            </p:txBody>
          </p:sp>
          <p:sp>
            <p:nvSpPr>
              <p:cNvPr id="17" name="TextBox 22">
                <a:extLst>
                  <a:ext uri="{FF2B5EF4-FFF2-40B4-BE49-F238E27FC236}">
                    <a16:creationId xmlns:a16="http://schemas.microsoft.com/office/drawing/2014/main" id="{26AE69D9-0B5C-D6DF-D314-173FAFB21D11}"/>
                  </a:ext>
                </a:extLst>
              </p:cNvPr>
              <p:cNvSpPr txBox="1">
                <a:spLocks noChangeArrowheads="1"/>
              </p:cNvSpPr>
              <p:nvPr/>
            </p:nvSpPr>
            <p:spPr bwMode="auto">
              <a:xfrm>
                <a:off x="4359002" y="1658231"/>
                <a:ext cx="478674" cy="67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1</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18" name="文本框 33">
              <a:extLst>
                <a:ext uri="{FF2B5EF4-FFF2-40B4-BE49-F238E27FC236}">
                  <a16:creationId xmlns:a16="http://schemas.microsoft.com/office/drawing/2014/main" id="{4478E49E-1344-6366-85EB-21D5CBC8B57F}"/>
                </a:ext>
              </a:extLst>
            </p:cNvPr>
            <p:cNvSpPr txBox="1">
              <a:spLocks noChangeArrowheads="1"/>
            </p:cNvSpPr>
            <p:nvPr/>
          </p:nvSpPr>
          <p:spPr bwMode="auto">
            <a:xfrm>
              <a:off x="5035146" y="1824461"/>
              <a:ext cx="3361980" cy="69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latin typeface="Arial" panose="020B0604020202020204" pitchFamily="34" charset="0"/>
                  <a:ea typeface="微软雅黑" panose="020B0503020204020204" pitchFamily="34" charset="-122"/>
                  <a:cs typeface="Arial" panose="020B0604020202020204" pitchFamily="34" charset="0"/>
                </a:rPr>
                <a:t>Introduction</a:t>
              </a:r>
            </a:p>
            <a:p>
              <a:pPr eaLnBrk="1" hangingPunct="1"/>
              <a:endParaRPr lang="zh-CN" altLang="en-US" sz="1905" b="1">
                <a:latin typeface="微软雅黑" panose="020B0503020204020204" pitchFamily="34" charset="-122"/>
                <a:ea typeface="微软雅黑" panose="020B0503020204020204" pitchFamily="34" charset="-122"/>
              </a:endParaRPr>
            </a:p>
          </p:txBody>
        </p:sp>
      </p:grpSp>
      <p:grpSp>
        <p:nvGrpSpPr>
          <p:cNvPr id="5" name="Group 4">
            <a:extLst>
              <a:ext uri="{FF2B5EF4-FFF2-40B4-BE49-F238E27FC236}">
                <a16:creationId xmlns:a16="http://schemas.microsoft.com/office/drawing/2014/main" id="{F41E8DE5-4B46-5277-409B-62C36C764074}"/>
              </a:ext>
            </a:extLst>
          </p:cNvPr>
          <p:cNvGrpSpPr/>
          <p:nvPr/>
        </p:nvGrpSpPr>
        <p:grpSpPr>
          <a:xfrm>
            <a:off x="4083578" y="2543463"/>
            <a:ext cx="4282978" cy="728320"/>
            <a:chOff x="4286778" y="2619663"/>
            <a:chExt cx="4282978" cy="728320"/>
          </a:xfrm>
        </p:grpSpPr>
        <p:grpSp>
          <p:nvGrpSpPr>
            <p:cNvPr id="33" name="Group 32">
              <a:extLst>
                <a:ext uri="{FF2B5EF4-FFF2-40B4-BE49-F238E27FC236}">
                  <a16:creationId xmlns:a16="http://schemas.microsoft.com/office/drawing/2014/main" id="{FB346E00-DDB8-6D79-73F1-0D5C097A667C}"/>
                </a:ext>
              </a:extLst>
            </p:cNvPr>
            <p:cNvGrpSpPr/>
            <p:nvPr/>
          </p:nvGrpSpPr>
          <p:grpSpPr>
            <a:xfrm>
              <a:off x="4286778" y="2619663"/>
              <a:ext cx="4282978" cy="728320"/>
              <a:chOff x="4286778" y="2619663"/>
              <a:chExt cx="4282978" cy="728320"/>
            </a:xfrm>
          </p:grpSpPr>
          <p:sp>
            <p:nvSpPr>
              <p:cNvPr id="9" name="圆角矩形 28">
                <a:extLst>
                  <a:ext uri="{FF2B5EF4-FFF2-40B4-BE49-F238E27FC236}">
                    <a16:creationId xmlns:a16="http://schemas.microsoft.com/office/drawing/2014/main" id="{081EC941-B883-C16D-9B5D-488EACC3E70A}"/>
                  </a:ext>
                </a:extLst>
              </p:cNvPr>
              <p:cNvSpPr/>
              <p:nvPr/>
            </p:nvSpPr>
            <p:spPr bwMode="auto">
              <a:xfrm>
                <a:off x="4286778" y="2628483"/>
                <a:ext cx="428297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0" name="矩形 32">
                <a:extLst>
                  <a:ext uri="{FF2B5EF4-FFF2-40B4-BE49-F238E27FC236}">
                    <a16:creationId xmlns:a16="http://schemas.microsoft.com/office/drawing/2014/main" id="{BC3F5AAD-4849-F153-FC73-603CDAFEA87D}"/>
                  </a:ext>
                </a:extLst>
              </p:cNvPr>
              <p:cNvSpPr/>
              <p:nvPr/>
            </p:nvSpPr>
            <p:spPr bwMode="auto">
              <a:xfrm>
                <a:off x="4836169" y="2628483"/>
                <a:ext cx="3560957"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1" name="等腰三角形 21">
                <a:extLst>
                  <a:ext uri="{FF2B5EF4-FFF2-40B4-BE49-F238E27FC236}">
                    <a16:creationId xmlns:a16="http://schemas.microsoft.com/office/drawing/2014/main" id="{A39F6996-C0C5-0367-BE54-E92805142B32}"/>
                  </a:ext>
                </a:extLst>
              </p:cNvPr>
              <p:cNvSpPr/>
              <p:nvPr/>
            </p:nvSpPr>
            <p:spPr bwMode="auto">
              <a:xfrm rot="5400000">
                <a:off x="4738513" y="2918929"/>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2" name="TextBox 22">
                <a:extLst>
                  <a:ext uri="{FF2B5EF4-FFF2-40B4-BE49-F238E27FC236}">
                    <a16:creationId xmlns:a16="http://schemas.microsoft.com/office/drawing/2014/main" id="{3DB14983-278A-B442-2DE1-A96AB4B5AA05}"/>
                  </a:ext>
                </a:extLst>
              </p:cNvPr>
              <p:cNvSpPr txBox="1">
                <a:spLocks noChangeArrowheads="1"/>
              </p:cNvSpPr>
              <p:nvPr/>
            </p:nvSpPr>
            <p:spPr bwMode="auto">
              <a:xfrm>
                <a:off x="4358775" y="2619663"/>
                <a:ext cx="477170"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2</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24" name="文本框 33">
              <a:extLst>
                <a:ext uri="{FF2B5EF4-FFF2-40B4-BE49-F238E27FC236}">
                  <a16:creationId xmlns:a16="http://schemas.microsoft.com/office/drawing/2014/main" id="{CE89A3B7-3EC8-5D01-387A-873AE340B594}"/>
                </a:ext>
              </a:extLst>
            </p:cNvPr>
            <p:cNvSpPr txBox="1">
              <a:spLocks noChangeArrowheads="1"/>
            </p:cNvSpPr>
            <p:nvPr/>
          </p:nvSpPr>
          <p:spPr bwMode="auto">
            <a:xfrm>
              <a:off x="5035146" y="2788178"/>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Methodology</a:t>
              </a:r>
            </a:p>
          </p:txBody>
        </p:sp>
      </p:grpSp>
      <p:grpSp>
        <p:nvGrpSpPr>
          <p:cNvPr id="6" name="Group 5">
            <a:extLst>
              <a:ext uri="{FF2B5EF4-FFF2-40B4-BE49-F238E27FC236}">
                <a16:creationId xmlns:a16="http://schemas.microsoft.com/office/drawing/2014/main" id="{358E60C1-C2F0-6A25-1D79-FCFBA0442C2E}"/>
              </a:ext>
            </a:extLst>
          </p:cNvPr>
          <p:cNvGrpSpPr/>
          <p:nvPr/>
        </p:nvGrpSpPr>
        <p:grpSpPr>
          <a:xfrm>
            <a:off x="4083578" y="3541438"/>
            <a:ext cx="4296838" cy="728320"/>
            <a:chOff x="4286778" y="3617638"/>
            <a:chExt cx="4296838" cy="728320"/>
          </a:xfrm>
        </p:grpSpPr>
        <p:grpSp>
          <p:nvGrpSpPr>
            <p:cNvPr id="34" name="Group 33">
              <a:extLst>
                <a:ext uri="{FF2B5EF4-FFF2-40B4-BE49-F238E27FC236}">
                  <a16:creationId xmlns:a16="http://schemas.microsoft.com/office/drawing/2014/main" id="{6A951584-D50C-0E02-4BAD-1A5701E463E4}"/>
                </a:ext>
              </a:extLst>
            </p:cNvPr>
            <p:cNvGrpSpPr/>
            <p:nvPr/>
          </p:nvGrpSpPr>
          <p:grpSpPr>
            <a:xfrm>
              <a:off x="4286778" y="3617638"/>
              <a:ext cx="4296838" cy="728320"/>
              <a:chOff x="4286778" y="3617638"/>
              <a:chExt cx="4296838" cy="728320"/>
            </a:xfrm>
          </p:grpSpPr>
          <p:sp>
            <p:nvSpPr>
              <p:cNvPr id="20" name="圆角矩形 42">
                <a:extLst>
                  <a:ext uri="{FF2B5EF4-FFF2-40B4-BE49-F238E27FC236}">
                    <a16:creationId xmlns:a16="http://schemas.microsoft.com/office/drawing/2014/main" id="{D2337B87-4C98-6ACE-5D8A-0E14D4FB9ECD}"/>
                  </a:ext>
                </a:extLst>
              </p:cNvPr>
              <p:cNvSpPr/>
              <p:nvPr/>
            </p:nvSpPr>
            <p:spPr bwMode="auto">
              <a:xfrm>
                <a:off x="4286778" y="3626458"/>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1" name="矩形 43">
                <a:extLst>
                  <a:ext uri="{FF2B5EF4-FFF2-40B4-BE49-F238E27FC236}">
                    <a16:creationId xmlns:a16="http://schemas.microsoft.com/office/drawing/2014/main" id="{F43988EF-FA72-A6EB-FA24-DC77E4A0326D}"/>
                  </a:ext>
                </a:extLst>
              </p:cNvPr>
              <p:cNvSpPr/>
              <p:nvPr/>
            </p:nvSpPr>
            <p:spPr bwMode="auto">
              <a:xfrm>
                <a:off x="4837429" y="3626458"/>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2" name="等腰三角形 46">
                <a:extLst>
                  <a:ext uri="{FF2B5EF4-FFF2-40B4-BE49-F238E27FC236}">
                    <a16:creationId xmlns:a16="http://schemas.microsoft.com/office/drawing/2014/main" id="{AC062C3A-2283-5BB1-DCE3-08DC5E09DBF3}"/>
                  </a:ext>
                </a:extLst>
              </p:cNvPr>
              <p:cNvSpPr/>
              <p:nvPr/>
            </p:nvSpPr>
            <p:spPr bwMode="auto">
              <a:xfrm rot="5400000">
                <a:off x="4739773" y="3916905"/>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3" name="TextBox 22">
                <a:extLst>
                  <a:ext uri="{FF2B5EF4-FFF2-40B4-BE49-F238E27FC236}">
                    <a16:creationId xmlns:a16="http://schemas.microsoft.com/office/drawing/2014/main" id="{192B22D2-3C54-EF51-C90B-03665BAA4C73}"/>
                  </a:ext>
                </a:extLst>
              </p:cNvPr>
              <p:cNvSpPr txBox="1">
                <a:spLocks noChangeArrowheads="1"/>
              </p:cNvSpPr>
              <p:nvPr/>
            </p:nvSpPr>
            <p:spPr bwMode="auto">
              <a:xfrm>
                <a:off x="4359002" y="3617638"/>
                <a:ext cx="478674"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3</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36" name="文本框 33">
              <a:extLst>
                <a:ext uri="{FF2B5EF4-FFF2-40B4-BE49-F238E27FC236}">
                  <a16:creationId xmlns:a16="http://schemas.microsoft.com/office/drawing/2014/main" id="{A10775AE-68D4-3C04-D315-890DCA24584E}"/>
                </a:ext>
              </a:extLst>
            </p:cNvPr>
            <p:cNvSpPr txBox="1">
              <a:spLocks noChangeArrowheads="1"/>
            </p:cNvSpPr>
            <p:nvPr/>
          </p:nvSpPr>
          <p:spPr bwMode="auto">
            <a:xfrm>
              <a:off x="5030224" y="3749446"/>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Experiments</a:t>
              </a:r>
            </a:p>
          </p:txBody>
        </p:sp>
      </p:grpSp>
      <p:grpSp>
        <p:nvGrpSpPr>
          <p:cNvPr id="7" name="Group 6">
            <a:extLst>
              <a:ext uri="{FF2B5EF4-FFF2-40B4-BE49-F238E27FC236}">
                <a16:creationId xmlns:a16="http://schemas.microsoft.com/office/drawing/2014/main" id="{9C2615DD-5918-7793-A8E9-490E5D8762B2}"/>
              </a:ext>
            </a:extLst>
          </p:cNvPr>
          <p:cNvGrpSpPr/>
          <p:nvPr/>
        </p:nvGrpSpPr>
        <p:grpSpPr>
          <a:xfrm>
            <a:off x="4083578" y="4571639"/>
            <a:ext cx="4296838" cy="728320"/>
            <a:chOff x="4286778" y="4647839"/>
            <a:chExt cx="4296838" cy="728320"/>
          </a:xfrm>
        </p:grpSpPr>
        <p:grpSp>
          <p:nvGrpSpPr>
            <p:cNvPr id="35" name="Group 34">
              <a:extLst>
                <a:ext uri="{FF2B5EF4-FFF2-40B4-BE49-F238E27FC236}">
                  <a16:creationId xmlns:a16="http://schemas.microsoft.com/office/drawing/2014/main" id="{86E58C2E-ABD2-CB0D-0EC5-D64868DD3ED0}"/>
                </a:ext>
              </a:extLst>
            </p:cNvPr>
            <p:cNvGrpSpPr/>
            <p:nvPr/>
          </p:nvGrpSpPr>
          <p:grpSpPr>
            <a:xfrm>
              <a:off x="4286778" y="4647839"/>
              <a:ext cx="4296838" cy="728320"/>
              <a:chOff x="4286778" y="4647839"/>
              <a:chExt cx="4296838" cy="728320"/>
            </a:xfrm>
          </p:grpSpPr>
          <p:sp>
            <p:nvSpPr>
              <p:cNvPr id="27" name="圆角矩形 49">
                <a:extLst>
                  <a:ext uri="{FF2B5EF4-FFF2-40B4-BE49-F238E27FC236}">
                    <a16:creationId xmlns:a16="http://schemas.microsoft.com/office/drawing/2014/main" id="{D05F7A1D-2EDE-8A4E-E3B3-6B674FF854AF}"/>
                  </a:ext>
                </a:extLst>
              </p:cNvPr>
              <p:cNvSpPr/>
              <p:nvPr/>
            </p:nvSpPr>
            <p:spPr bwMode="auto">
              <a:xfrm>
                <a:off x="4286778" y="4656659"/>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8" name="矩形 50">
                <a:extLst>
                  <a:ext uri="{FF2B5EF4-FFF2-40B4-BE49-F238E27FC236}">
                    <a16:creationId xmlns:a16="http://schemas.microsoft.com/office/drawing/2014/main" id="{2526F296-B4C7-4D25-F1E4-4E03371BA402}"/>
                  </a:ext>
                </a:extLst>
              </p:cNvPr>
              <p:cNvSpPr/>
              <p:nvPr/>
            </p:nvSpPr>
            <p:spPr bwMode="auto">
              <a:xfrm>
                <a:off x="4837429" y="4656659"/>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9" name="等腰三角形 46">
                <a:extLst>
                  <a:ext uri="{FF2B5EF4-FFF2-40B4-BE49-F238E27FC236}">
                    <a16:creationId xmlns:a16="http://schemas.microsoft.com/office/drawing/2014/main" id="{424A4DD0-35A0-4D02-EF68-5C8FECB9A246}"/>
                  </a:ext>
                </a:extLst>
              </p:cNvPr>
              <p:cNvSpPr/>
              <p:nvPr/>
            </p:nvSpPr>
            <p:spPr bwMode="auto">
              <a:xfrm rot="5400000">
                <a:off x="4739773" y="4947106"/>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30" name="TextBox 22">
                <a:extLst>
                  <a:ext uri="{FF2B5EF4-FFF2-40B4-BE49-F238E27FC236}">
                    <a16:creationId xmlns:a16="http://schemas.microsoft.com/office/drawing/2014/main" id="{BD498E6B-4BAA-3D25-CB0E-3B84837A7955}"/>
                  </a:ext>
                </a:extLst>
              </p:cNvPr>
              <p:cNvSpPr txBox="1">
                <a:spLocks noChangeArrowheads="1"/>
              </p:cNvSpPr>
              <p:nvPr/>
            </p:nvSpPr>
            <p:spPr bwMode="auto">
              <a:xfrm>
                <a:off x="4359002" y="4647839"/>
                <a:ext cx="478674"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4</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37" name="文本框 33">
              <a:extLst>
                <a:ext uri="{FF2B5EF4-FFF2-40B4-BE49-F238E27FC236}">
                  <a16:creationId xmlns:a16="http://schemas.microsoft.com/office/drawing/2014/main" id="{14F19A30-BC61-41DF-B9C4-DFA862656F0D}"/>
                </a:ext>
              </a:extLst>
            </p:cNvPr>
            <p:cNvSpPr txBox="1">
              <a:spLocks noChangeArrowheads="1"/>
            </p:cNvSpPr>
            <p:nvPr/>
          </p:nvSpPr>
          <p:spPr bwMode="auto">
            <a:xfrm>
              <a:off x="5054289" y="4775804"/>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Conclusion</a:t>
              </a:r>
            </a:p>
          </p:txBody>
        </p:sp>
      </p:grpSp>
      <p:pic>
        <p:nvPicPr>
          <p:cNvPr id="8" name="Audio 7">
            <a:hlinkClick r:id="" action="ppaction://media"/>
            <a:extLst>
              <a:ext uri="{FF2B5EF4-FFF2-40B4-BE49-F238E27FC236}">
                <a16:creationId xmlns:a16="http://schemas.microsoft.com/office/drawing/2014/main" id="{38B2EE72-C8B5-F661-8CA1-A669FEE1FEA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84453640"/>
      </p:ext>
    </p:extLst>
  </p:cSld>
  <p:clrMapOvr>
    <a:masterClrMapping/>
  </p:clrMapOvr>
  <mc:AlternateContent xmlns:mc="http://schemas.openxmlformats.org/markup-compatibility/2006" xmlns:p14="http://schemas.microsoft.com/office/powerpoint/2010/main">
    <mc:Choice Requires="p14">
      <p:transition spd="slow" p14:dur="2000" advTm="26186"/>
    </mc:Choice>
    <mc:Fallback xmlns="">
      <p:transition spd="slow" advTm="2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ppt_y</p:attrName>
                                        </p:attrNameLst>
                                      </p:cBhvr>
                                      <p:tavLst>
                                        <p:tav tm="0">
                                          <p:val>
                                            <p:strVal val="#ppt_y+#ppt_h*1.125000"/>
                                          </p:val>
                                        </p:tav>
                                        <p:tav tm="100000">
                                          <p:val>
                                            <p:strVal val="#ppt_y"/>
                                          </p:val>
                                        </p:tav>
                                      </p:tavLst>
                                    </p:anim>
                                    <p:animEffect transition="in" filter="wipe(up)">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1E9F-D021-1D7B-524F-FD0351957FEB}"/>
              </a:ext>
            </a:extLst>
          </p:cNvPr>
          <p:cNvSpPr>
            <a:spLocks noGrp="1"/>
          </p:cNvSpPr>
          <p:nvPr>
            <p:ph type="title"/>
          </p:nvPr>
        </p:nvSpPr>
        <p:spPr/>
        <p:txBody>
          <a:bodyPr/>
          <a:lstStyle/>
          <a:p>
            <a:r>
              <a:rPr lang="en-US" altLang="zh-CN"/>
              <a:t>3</a:t>
            </a:r>
            <a:r>
              <a:rPr lang="en-US"/>
              <a:t>.2 Results on the Fitzpatrick17k</a:t>
            </a:r>
          </a:p>
        </p:txBody>
      </p:sp>
      <p:sp>
        <p:nvSpPr>
          <p:cNvPr id="4" name="Slide Number Placeholder 3">
            <a:extLst>
              <a:ext uri="{FF2B5EF4-FFF2-40B4-BE49-F238E27FC236}">
                <a16:creationId xmlns:a16="http://schemas.microsoft.com/office/drawing/2014/main" id="{394A528F-7434-7194-3A78-AA97FC0632EC}"/>
              </a:ext>
            </a:extLst>
          </p:cNvPr>
          <p:cNvSpPr>
            <a:spLocks noGrp="1"/>
          </p:cNvSpPr>
          <p:nvPr>
            <p:ph type="sldNum" sz="quarter" idx="10"/>
          </p:nvPr>
        </p:nvSpPr>
        <p:spPr/>
        <p:txBody>
          <a:bodyPr/>
          <a:lstStyle/>
          <a:p>
            <a:pPr>
              <a:defRPr/>
            </a:pPr>
            <a:fld id="{3F6D3A20-422A-4D3D-BD1E-E0CECE69AD09}" type="slidenum">
              <a:rPr lang="en-CA" smtClean="0"/>
              <a:pPr>
                <a:defRPr/>
              </a:pPr>
              <a:t>20</a:t>
            </a:fld>
            <a:endParaRPr lang="en-CA"/>
          </a:p>
        </p:txBody>
      </p:sp>
      <p:pic>
        <p:nvPicPr>
          <p:cNvPr id="5" name="Picture 4">
            <a:extLst>
              <a:ext uri="{FF2B5EF4-FFF2-40B4-BE49-F238E27FC236}">
                <a16:creationId xmlns:a16="http://schemas.microsoft.com/office/drawing/2014/main" id="{09603032-535A-DCC5-5885-DAFD43FB21A4}"/>
              </a:ext>
            </a:extLst>
          </p:cNvPr>
          <p:cNvPicPr>
            <a:picLocks noChangeAspect="1"/>
          </p:cNvPicPr>
          <p:nvPr/>
        </p:nvPicPr>
        <p:blipFill>
          <a:blip r:embed="rId6"/>
          <a:stretch>
            <a:fillRect/>
          </a:stretch>
        </p:blipFill>
        <p:spPr>
          <a:xfrm>
            <a:off x="2209800" y="1588330"/>
            <a:ext cx="7772400" cy="2384286"/>
          </a:xfrm>
          <a:prstGeom prst="rect">
            <a:avLst/>
          </a:prstGeom>
        </p:spPr>
      </p:pic>
      <p:sp>
        <p:nvSpPr>
          <p:cNvPr id="6" name="TextBox 5">
            <a:extLst>
              <a:ext uri="{FF2B5EF4-FFF2-40B4-BE49-F238E27FC236}">
                <a16:creationId xmlns:a16="http://schemas.microsoft.com/office/drawing/2014/main" id="{40B4DE5D-91E7-007E-65D1-0D5C899F2BC0}"/>
              </a:ext>
            </a:extLst>
          </p:cNvPr>
          <p:cNvSpPr txBox="1"/>
          <p:nvPr/>
        </p:nvSpPr>
        <p:spPr>
          <a:xfrm>
            <a:off x="576000" y="4274356"/>
            <a:ext cx="11040000" cy="1287468"/>
          </a:xfrm>
          <a:prstGeom prst="rect">
            <a:avLst/>
          </a:prstGeom>
          <a:noFill/>
        </p:spPr>
        <p:txBody>
          <a:bodyPr wrap="square" rtlCol="0">
            <a:spAutoFit/>
          </a:bodyPr>
          <a:lstStyle/>
          <a:p>
            <a:pPr marL="342900" indent="-342900" algn="l">
              <a:lnSpc>
                <a:spcPct val="150000"/>
              </a:lnSpc>
              <a:buFont typeface="+mj-lt"/>
              <a:buAutoNum type="alphaLcParenR" startAt="3"/>
            </a:pPr>
            <a:r>
              <a:rPr lang="en-US">
                <a:latin typeface="Arial" panose="020B0604020202020204" pitchFamily="34" charset="0"/>
                <a:cs typeface="Arial" panose="020B0604020202020204" pitchFamily="34" charset="0"/>
              </a:rPr>
              <a:t>Fairness methods show a promising performance compared with the baseline.</a:t>
            </a:r>
          </a:p>
          <a:p>
            <a:pPr marL="342900" indent="-342900" algn="l">
              <a:lnSpc>
                <a:spcPct val="150000"/>
              </a:lnSpc>
              <a:buFont typeface="+mj-lt"/>
              <a:buAutoNum type="alphaLcParenR" startAt="3"/>
            </a:pPr>
            <a:r>
              <a:rPr lang="en-US" err="1">
                <a:latin typeface="Arial" panose="020B0604020202020204" pitchFamily="34" charset="0"/>
                <a:cs typeface="Arial" panose="020B0604020202020204" pitchFamily="34" charset="0"/>
              </a:rPr>
              <a:t>FairDisCo</a:t>
            </a:r>
            <a:r>
              <a:rPr lang="en-US">
                <a:latin typeface="Arial" panose="020B0604020202020204" pitchFamily="34" charset="0"/>
                <a:cs typeface="Arial" panose="020B0604020202020204" pitchFamily="34" charset="0"/>
              </a:rPr>
              <a:t> achieves the highest accuracy and fairness scores. It also outperforms </a:t>
            </a:r>
            <a:r>
              <a:rPr lang="en-US" err="1">
                <a:latin typeface="Arial" panose="020B0604020202020204" pitchFamily="34" charset="0"/>
                <a:cs typeface="Arial" panose="020B0604020202020204" pitchFamily="34" charset="0"/>
              </a:rPr>
              <a:t>FairDisCo</a:t>
            </a:r>
            <a:r>
              <a:rPr lang="en-US">
                <a:latin typeface="Arial" panose="020B0604020202020204" pitchFamily="34" charset="0"/>
                <a:cs typeface="Arial" panose="020B0604020202020204" pitchFamily="34" charset="0"/>
              </a:rPr>
              <a:t> without the contrastive branch, showing the effectiveness of contrastive learning.</a:t>
            </a:r>
          </a:p>
        </p:txBody>
      </p:sp>
      <p:sp>
        <p:nvSpPr>
          <p:cNvPr id="8" name="Content Placeholder 2">
            <a:extLst>
              <a:ext uri="{FF2B5EF4-FFF2-40B4-BE49-F238E27FC236}">
                <a16:creationId xmlns:a16="http://schemas.microsoft.com/office/drawing/2014/main" id="{5323C5DE-FA71-1C0D-6C47-9F99057C7041}"/>
              </a:ext>
            </a:extLst>
          </p:cNvPr>
          <p:cNvSpPr>
            <a:spLocks noGrp="1"/>
          </p:cNvSpPr>
          <p:nvPr>
            <p:ph idx="1"/>
          </p:nvPr>
        </p:nvSpPr>
        <p:spPr>
          <a:xfrm>
            <a:off x="576000" y="1052736"/>
            <a:ext cx="11040000" cy="661764"/>
          </a:xfrm>
        </p:spPr>
        <p:txBody>
          <a:bodyPr/>
          <a:lstStyle/>
          <a:p>
            <a:pPr>
              <a:buFont typeface="Wingdings" pitchFamily="2" charset="2"/>
              <a:buChar char="Ø"/>
            </a:pPr>
            <a:r>
              <a:rPr lang="en-US" sz="1800" b="1">
                <a:solidFill>
                  <a:schemeClr val="tx1"/>
                </a:solidFill>
              </a:rPr>
              <a:t>In-domain Classification Results</a:t>
            </a:r>
          </a:p>
        </p:txBody>
      </p:sp>
      <p:sp>
        <p:nvSpPr>
          <p:cNvPr id="9" name="Rectangle 8">
            <a:extLst>
              <a:ext uri="{FF2B5EF4-FFF2-40B4-BE49-F238E27FC236}">
                <a16:creationId xmlns:a16="http://schemas.microsoft.com/office/drawing/2014/main" id="{99C526A0-FCD9-1256-1F66-163AD68CB113}"/>
              </a:ext>
            </a:extLst>
          </p:cNvPr>
          <p:cNvSpPr/>
          <p:nvPr/>
        </p:nvSpPr>
        <p:spPr>
          <a:xfrm>
            <a:off x="2209800" y="3644900"/>
            <a:ext cx="7772400" cy="327716"/>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8BB052AB-7D17-4BD0-4EF4-52240723CFC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188891271"/>
      </p:ext>
    </p:extLst>
  </p:cSld>
  <p:clrMapOvr>
    <a:masterClrMapping/>
  </p:clrMapOvr>
  <mc:AlternateContent xmlns:mc="http://schemas.openxmlformats.org/markup-compatibility/2006" xmlns:p14="http://schemas.microsoft.com/office/powerpoint/2010/main">
    <mc:Choice Requires="p14">
      <p:transition spd="slow" p14:dur="2000" advTm="26613"/>
    </mc:Choice>
    <mc:Fallback xmlns="">
      <p:transition spd="slow" advTm="2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1E9F-D021-1D7B-524F-FD0351957FEB}"/>
              </a:ext>
            </a:extLst>
          </p:cNvPr>
          <p:cNvSpPr>
            <a:spLocks noGrp="1"/>
          </p:cNvSpPr>
          <p:nvPr>
            <p:ph type="title"/>
          </p:nvPr>
        </p:nvSpPr>
        <p:spPr/>
        <p:txBody>
          <a:bodyPr/>
          <a:lstStyle/>
          <a:p>
            <a:r>
              <a:rPr lang="en-US" altLang="zh-CN"/>
              <a:t>3</a:t>
            </a:r>
            <a:r>
              <a:rPr lang="en-US"/>
              <a:t>.2 Results on the Fitzpatrick17k</a:t>
            </a:r>
          </a:p>
        </p:txBody>
      </p:sp>
      <p:sp>
        <p:nvSpPr>
          <p:cNvPr id="4" name="Slide Number Placeholder 3">
            <a:extLst>
              <a:ext uri="{FF2B5EF4-FFF2-40B4-BE49-F238E27FC236}">
                <a16:creationId xmlns:a16="http://schemas.microsoft.com/office/drawing/2014/main" id="{394A528F-7434-7194-3A78-AA97FC0632EC}"/>
              </a:ext>
            </a:extLst>
          </p:cNvPr>
          <p:cNvSpPr>
            <a:spLocks noGrp="1"/>
          </p:cNvSpPr>
          <p:nvPr>
            <p:ph type="sldNum" sz="quarter" idx="10"/>
          </p:nvPr>
        </p:nvSpPr>
        <p:spPr/>
        <p:txBody>
          <a:bodyPr/>
          <a:lstStyle/>
          <a:p>
            <a:pPr>
              <a:defRPr/>
            </a:pPr>
            <a:fld id="{3F6D3A20-422A-4D3D-BD1E-E0CECE69AD09}" type="slidenum">
              <a:rPr lang="en-CA" smtClean="0"/>
              <a:pPr>
                <a:defRPr/>
              </a:pPr>
              <a:t>21</a:t>
            </a:fld>
            <a:endParaRPr lang="en-CA"/>
          </a:p>
        </p:txBody>
      </p:sp>
      <p:sp>
        <p:nvSpPr>
          <p:cNvPr id="6" name="TextBox 5">
            <a:extLst>
              <a:ext uri="{FF2B5EF4-FFF2-40B4-BE49-F238E27FC236}">
                <a16:creationId xmlns:a16="http://schemas.microsoft.com/office/drawing/2014/main" id="{40B4DE5D-91E7-007E-65D1-0D5C899F2BC0}"/>
              </a:ext>
            </a:extLst>
          </p:cNvPr>
          <p:cNvSpPr txBox="1"/>
          <p:nvPr/>
        </p:nvSpPr>
        <p:spPr>
          <a:xfrm>
            <a:off x="576000" y="992138"/>
            <a:ext cx="11040000" cy="2118465"/>
          </a:xfrm>
          <a:prstGeom prst="rect">
            <a:avLst/>
          </a:prstGeom>
          <a:noFill/>
        </p:spPr>
        <p:txBody>
          <a:bodyPr wrap="square" rtlCol="0">
            <a:spAutoFit/>
          </a:bodyPr>
          <a:lstStyle/>
          <a:p>
            <a:pPr marL="342900" indent="-342900" algn="l">
              <a:lnSpc>
                <a:spcPct val="150000"/>
              </a:lnSpc>
              <a:buFont typeface="+mj-lt"/>
              <a:buAutoNum type="alphaLcParenR" startAt="5"/>
            </a:pPr>
            <a:r>
              <a:rPr lang="en-US">
                <a:latin typeface="Arial" panose="020B0604020202020204" pitchFamily="34" charset="0"/>
                <a:cs typeface="Arial" panose="020B0604020202020204" pitchFamily="34" charset="0"/>
              </a:rPr>
              <a:t>Visualization of the main terms of fairness scores on the benign class </a:t>
            </a:r>
          </a:p>
          <a:p>
            <a:pPr marL="800100" lvl="1" indent="-34290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Benign Prediction Rate for calculating DPM, True Benign Rate for calculating EOM.</a:t>
            </a:r>
          </a:p>
          <a:p>
            <a:pPr lvl="1">
              <a:lnSpc>
                <a:spcPct val="150000"/>
              </a:lnSpc>
            </a:pPr>
            <a:endParaRPr lang="en-US">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BASE has diverse values across skin types.</a:t>
            </a:r>
          </a:p>
          <a:p>
            <a:pPr marL="800100" lvl="1" indent="-342900">
              <a:lnSpc>
                <a:spcPct val="150000"/>
              </a:lnSpc>
              <a:buFont typeface="Arial" panose="020B0604020202020204" pitchFamily="34" charset="0"/>
              <a:buChar char="•"/>
            </a:pPr>
            <a:r>
              <a:rPr lang="en-US" err="1">
                <a:latin typeface="Arial" panose="020B0604020202020204" pitchFamily="34" charset="0"/>
                <a:cs typeface="Arial" panose="020B0604020202020204" pitchFamily="34" charset="0"/>
              </a:rPr>
              <a:t>FairDisCo</a:t>
            </a:r>
            <a:r>
              <a:rPr lang="en-US">
                <a:latin typeface="Arial" panose="020B0604020202020204" pitchFamily="34" charset="0"/>
                <a:cs typeface="Arial" panose="020B0604020202020204" pitchFamily="34" charset="0"/>
              </a:rPr>
              <a:t> mitigates the variations across skin types. </a:t>
            </a:r>
          </a:p>
        </p:txBody>
      </p:sp>
      <p:pic>
        <p:nvPicPr>
          <p:cNvPr id="3" name="Picture 2" descr="Chart, line chart&#10;&#10;Description automatically generated">
            <a:extLst>
              <a:ext uri="{FF2B5EF4-FFF2-40B4-BE49-F238E27FC236}">
                <a16:creationId xmlns:a16="http://schemas.microsoft.com/office/drawing/2014/main" id="{158D534C-C210-992D-A8E6-4E4ABD332C62}"/>
              </a:ext>
            </a:extLst>
          </p:cNvPr>
          <p:cNvPicPr>
            <a:picLocks/>
          </p:cNvPicPr>
          <p:nvPr/>
        </p:nvPicPr>
        <p:blipFill rotWithShape="1">
          <a:blip r:embed="rId6"/>
          <a:srcRect l="1114" t="876" r="951" b="1045"/>
          <a:stretch/>
        </p:blipFill>
        <p:spPr>
          <a:xfrm>
            <a:off x="2267211" y="3203771"/>
            <a:ext cx="2904606" cy="2838538"/>
          </a:xfrm>
          <a:prstGeom prst="rect">
            <a:avLst/>
          </a:prstGeom>
        </p:spPr>
      </p:pic>
      <p:pic>
        <p:nvPicPr>
          <p:cNvPr id="7" name="Picture 6" descr="Chart, line chart&#10;&#10;Description automatically generated">
            <a:extLst>
              <a:ext uri="{FF2B5EF4-FFF2-40B4-BE49-F238E27FC236}">
                <a16:creationId xmlns:a16="http://schemas.microsoft.com/office/drawing/2014/main" id="{3A12C909-225A-BB5E-E844-DDE109AF0D10}"/>
              </a:ext>
            </a:extLst>
          </p:cNvPr>
          <p:cNvPicPr>
            <a:picLocks/>
          </p:cNvPicPr>
          <p:nvPr/>
        </p:nvPicPr>
        <p:blipFill rotWithShape="1">
          <a:blip r:embed="rId7"/>
          <a:srcRect l="951" t="877" r="951" b="1212"/>
          <a:stretch/>
        </p:blipFill>
        <p:spPr>
          <a:xfrm>
            <a:off x="6638583" y="3204801"/>
            <a:ext cx="2904605" cy="2838538"/>
          </a:xfrm>
          <a:prstGeom prst="rect">
            <a:avLst/>
          </a:prstGeom>
        </p:spPr>
      </p:pic>
      <p:pic>
        <p:nvPicPr>
          <p:cNvPr id="9" name="Picture 8">
            <a:extLst>
              <a:ext uri="{FF2B5EF4-FFF2-40B4-BE49-F238E27FC236}">
                <a16:creationId xmlns:a16="http://schemas.microsoft.com/office/drawing/2014/main" id="{CD7B48A3-72C3-AE3A-F0AF-01F5C4D0634E}"/>
              </a:ext>
            </a:extLst>
          </p:cNvPr>
          <p:cNvPicPr>
            <a:picLocks noChangeAspect="1"/>
          </p:cNvPicPr>
          <p:nvPr/>
        </p:nvPicPr>
        <p:blipFill>
          <a:blip r:embed="rId8"/>
          <a:stretch>
            <a:fillRect/>
          </a:stretch>
        </p:blipFill>
        <p:spPr>
          <a:xfrm>
            <a:off x="2548659" y="2001676"/>
            <a:ext cx="2341709" cy="316059"/>
          </a:xfrm>
          <a:prstGeom prst="rect">
            <a:avLst/>
          </a:prstGeom>
        </p:spPr>
      </p:pic>
      <p:pic>
        <p:nvPicPr>
          <p:cNvPr id="10" name="Picture 9">
            <a:extLst>
              <a:ext uri="{FF2B5EF4-FFF2-40B4-BE49-F238E27FC236}">
                <a16:creationId xmlns:a16="http://schemas.microsoft.com/office/drawing/2014/main" id="{53D97DA5-D6CE-F102-9BE1-64D7F9CB3E85}"/>
              </a:ext>
            </a:extLst>
          </p:cNvPr>
          <p:cNvPicPr>
            <a:picLocks noChangeAspect="1"/>
          </p:cNvPicPr>
          <p:nvPr/>
        </p:nvPicPr>
        <p:blipFill>
          <a:blip r:embed="rId9"/>
          <a:stretch>
            <a:fillRect/>
          </a:stretch>
        </p:blipFill>
        <p:spPr>
          <a:xfrm>
            <a:off x="6505120" y="2001676"/>
            <a:ext cx="2511880" cy="340466"/>
          </a:xfrm>
          <a:prstGeom prst="rect">
            <a:avLst/>
          </a:prstGeom>
        </p:spPr>
      </p:pic>
      <p:sp>
        <p:nvSpPr>
          <p:cNvPr id="11" name="Rectangle 10">
            <a:extLst>
              <a:ext uri="{FF2B5EF4-FFF2-40B4-BE49-F238E27FC236}">
                <a16:creationId xmlns:a16="http://schemas.microsoft.com/office/drawing/2014/main" id="{401A6EBD-B08B-C492-DACA-7C1265CE03EC}"/>
              </a:ext>
            </a:extLst>
          </p:cNvPr>
          <p:cNvSpPr/>
          <p:nvPr/>
        </p:nvSpPr>
        <p:spPr>
          <a:xfrm>
            <a:off x="2548659" y="5219700"/>
            <a:ext cx="1426441" cy="215900"/>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2" name="Rectangle 11">
            <a:extLst>
              <a:ext uri="{FF2B5EF4-FFF2-40B4-BE49-F238E27FC236}">
                <a16:creationId xmlns:a16="http://schemas.microsoft.com/office/drawing/2014/main" id="{CF19A4C9-4B85-B822-0284-F72EB1E14DED}"/>
              </a:ext>
            </a:extLst>
          </p:cNvPr>
          <p:cNvSpPr/>
          <p:nvPr/>
        </p:nvSpPr>
        <p:spPr>
          <a:xfrm>
            <a:off x="6896101" y="5219700"/>
            <a:ext cx="1143000" cy="215900"/>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3" name="Oval 12">
            <a:extLst>
              <a:ext uri="{FF2B5EF4-FFF2-40B4-BE49-F238E27FC236}">
                <a16:creationId xmlns:a16="http://schemas.microsoft.com/office/drawing/2014/main" id="{6C089E4D-91C6-73E6-F3FD-E35FD9423B9A}"/>
              </a:ext>
            </a:extLst>
          </p:cNvPr>
          <p:cNvSpPr/>
          <p:nvPr/>
        </p:nvSpPr>
        <p:spPr>
          <a:xfrm>
            <a:off x="4701916" y="4457700"/>
            <a:ext cx="648000" cy="648000"/>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4" name="Oval 13">
            <a:extLst>
              <a:ext uri="{FF2B5EF4-FFF2-40B4-BE49-F238E27FC236}">
                <a16:creationId xmlns:a16="http://schemas.microsoft.com/office/drawing/2014/main" id="{721F152D-D5FD-C89E-2036-9FFCC6797B6C}"/>
              </a:ext>
            </a:extLst>
          </p:cNvPr>
          <p:cNvSpPr/>
          <p:nvPr/>
        </p:nvSpPr>
        <p:spPr>
          <a:xfrm>
            <a:off x="9032916" y="4133700"/>
            <a:ext cx="648000" cy="648000"/>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5076BD5-0B10-C140-3B45-FC83388C01D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859517985"/>
      </p:ext>
    </p:extLst>
  </p:cSld>
  <p:clrMapOvr>
    <a:masterClrMapping/>
  </p:clrMapOvr>
  <mc:AlternateContent xmlns:mc="http://schemas.openxmlformats.org/markup-compatibility/2006" xmlns:p14="http://schemas.microsoft.com/office/powerpoint/2010/main">
    <mc:Choice Requires="p14">
      <p:transition spd="slow" p14:dur="2000" advTm="35914"/>
    </mc:Choice>
    <mc:Fallback xmlns="">
      <p:transition spd="slow" advTm="35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11" grpId="0" animBg="1"/>
      <p:bldP spid="11" grpId="1" animBg="1"/>
      <p:bldP spid="12" grpId="0" animBg="1"/>
      <p:bldP spid="12" grpId="1"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ACF85-EFE0-645B-F131-E9F86BC21312}"/>
              </a:ext>
            </a:extLst>
          </p:cNvPr>
          <p:cNvSpPr>
            <a:spLocks noGrp="1"/>
          </p:cNvSpPr>
          <p:nvPr>
            <p:ph type="title"/>
          </p:nvPr>
        </p:nvSpPr>
        <p:spPr/>
        <p:txBody>
          <a:bodyPr/>
          <a:lstStyle/>
          <a:p>
            <a:r>
              <a:rPr lang="en-US" altLang="zh-CN"/>
              <a:t>3</a:t>
            </a:r>
            <a:r>
              <a:rPr lang="en-US"/>
              <a:t>.2 Results on the Fitzpatrick17k</a:t>
            </a:r>
          </a:p>
        </p:txBody>
      </p:sp>
      <p:sp>
        <p:nvSpPr>
          <p:cNvPr id="3" name="Content Placeholder 2">
            <a:extLst>
              <a:ext uri="{FF2B5EF4-FFF2-40B4-BE49-F238E27FC236}">
                <a16:creationId xmlns:a16="http://schemas.microsoft.com/office/drawing/2014/main" id="{2B10226A-CB7E-9BC5-976C-7C25ACDFE3EE}"/>
              </a:ext>
            </a:extLst>
          </p:cNvPr>
          <p:cNvSpPr>
            <a:spLocks noGrp="1"/>
          </p:cNvSpPr>
          <p:nvPr>
            <p:ph idx="1"/>
          </p:nvPr>
        </p:nvSpPr>
        <p:spPr>
          <a:xfrm>
            <a:off x="576000" y="1052736"/>
            <a:ext cx="4729467" cy="5040560"/>
          </a:xfrm>
        </p:spPr>
        <p:txBody>
          <a:bodyPr/>
          <a:lstStyle/>
          <a:p>
            <a:pPr>
              <a:buFont typeface="Wingdings" pitchFamily="2" charset="2"/>
              <a:buChar char="Ø"/>
            </a:pPr>
            <a:r>
              <a:rPr lang="en-US" sz="1800" b="1">
                <a:solidFill>
                  <a:schemeClr val="tx1"/>
                </a:solidFill>
              </a:rPr>
              <a:t>Out-of-domain Classification Results</a:t>
            </a:r>
          </a:p>
          <a:p>
            <a:pPr marL="800088" lvl="1" indent="-342900">
              <a:buFont typeface="+mj-lt"/>
              <a:buAutoNum type="alphaLcParenR"/>
            </a:pPr>
            <a:r>
              <a:rPr lang="en-US" sz="1800">
                <a:solidFill>
                  <a:schemeClr val="tx1"/>
                </a:solidFill>
              </a:rPr>
              <a:t>BASE has higher accuracy on those skin types similar to those it is trained on. This reveals the model's decision-making is relevant to the skin type.</a:t>
            </a:r>
          </a:p>
          <a:p>
            <a:pPr marL="800088" lvl="1" indent="-342900">
              <a:buFont typeface="+mj-lt"/>
              <a:buAutoNum type="alphaLcParenR"/>
            </a:pPr>
            <a:endParaRPr lang="en-US" sz="1800">
              <a:solidFill>
                <a:schemeClr val="tx1"/>
              </a:solidFill>
            </a:endParaRPr>
          </a:p>
          <a:p>
            <a:pPr marL="800088" lvl="1" indent="-342900">
              <a:buFont typeface="+mj-lt"/>
              <a:buAutoNum type="alphaLcParenR"/>
            </a:pPr>
            <a:r>
              <a:rPr lang="en-US" sz="1800" err="1">
                <a:solidFill>
                  <a:schemeClr val="tx1"/>
                </a:solidFill>
              </a:rPr>
              <a:t>FairDisCo</a:t>
            </a:r>
            <a:r>
              <a:rPr lang="en-US" sz="1800">
                <a:solidFill>
                  <a:schemeClr val="tx1"/>
                </a:solidFill>
              </a:rPr>
              <a:t> is the second-best among all the algorithms. Its inferior performance may be because the contrastive loss only helps to learn better representations of skin-type groups appearing in the training set.</a:t>
            </a:r>
          </a:p>
        </p:txBody>
      </p:sp>
      <p:sp>
        <p:nvSpPr>
          <p:cNvPr id="4" name="Slide Number Placeholder 3">
            <a:extLst>
              <a:ext uri="{FF2B5EF4-FFF2-40B4-BE49-F238E27FC236}">
                <a16:creationId xmlns:a16="http://schemas.microsoft.com/office/drawing/2014/main" id="{7AFE9130-C637-061A-69BF-DA8AE6C6B496}"/>
              </a:ext>
            </a:extLst>
          </p:cNvPr>
          <p:cNvSpPr>
            <a:spLocks noGrp="1"/>
          </p:cNvSpPr>
          <p:nvPr>
            <p:ph type="sldNum" sz="quarter" idx="10"/>
          </p:nvPr>
        </p:nvSpPr>
        <p:spPr/>
        <p:txBody>
          <a:bodyPr/>
          <a:lstStyle/>
          <a:p>
            <a:pPr>
              <a:defRPr/>
            </a:pPr>
            <a:fld id="{3F6D3A20-422A-4D3D-BD1E-E0CECE69AD09}" type="slidenum">
              <a:rPr lang="en-CA" smtClean="0"/>
              <a:pPr>
                <a:defRPr/>
              </a:pPr>
              <a:t>22</a:t>
            </a:fld>
            <a:endParaRPr lang="en-CA"/>
          </a:p>
        </p:txBody>
      </p:sp>
      <p:pic>
        <p:nvPicPr>
          <p:cNvPr id="5" name="Picture 4">
            <a:extLst>
              <a:ext uri="{FF2B5EF4-FFF2-40B4-BE49-F238E27FC236}">
                <a16:creationId xmlns:a16="http://schemas.microsoft.com/office/drawing/2014/main" id="{8BF6FF57-7110-9C03-7ED9-2721F9439D36}"/>
              </a:ext>
            </a:extLst>
          </p:cNvPr>
          <p:cNvPicPr>
            <a:picLocks noChangeAspect="1"/>
          </p:cNvPicPr>
          <p:nvPr/>
        </p:nvPicPr>
        <p:blipFill>
          <a:blip r:embed="rId6"/>
          <a:stretch>
            <a:fillRect/>
          </a:stretch>
        </p:blipFill>
        <p:spPr>
          <a:xfrm>
            <a:off x="5305467" y="1226879"/>
            <a:ext cx="6375033" cy="4209417"/>
          </a:xfrm>
          <a:prstGeom prst="rect">
            <a:avLst/>
          </a:prstGeom>
        </p:spPr>
      </p:pic>
      <p:sp>
        <p:nvSpPr>
          <p:cNvPr id="8" name="Rectangle 7">
            <a:extLst>
              <a:ext uri="{FF2B5EF4-FFF2-40B4-BE49-F238E27FC236}">
                <a16:creationId xmlns:a16="http://schemas.microsoft.com/office/drawing/2014/main" id="{54F03886-64E3-C9E8-A04E-45472E591980}"/>
              </a:ext>
            </a:extLst>
          </p:cNvPr>
          <p:cNvSpPr/>
          <p:nvPr/>
        </p:nvSpPr>
        <p:spPr>
          <a:xfrm>
            <a:off x="5692320" y="1663700"/>
            <a:ext cx="5988180" cy="215900"/>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9" name="Rectangle 8">
            <a:extLst>
              <a:ext uri="{FF2B5EF4-FFF2-40B4-BE49-F238E27FC236}">
                <a16:creationId xmlns:a16="http://schemas.microsoft.com/office/drawing/2014/main" id="{BD8F02D0-D0C7-D97A-132F-65FEE9EFE9A1}"/>
              </a:ext>
            </a:extLst>
          </p:cNvPr>
          <p:cNvSpPr/>
          <p:nvPr/>
        </p:nvSpPr>
        <p:spPr>
          <a:xfrm>
            <a:off x="5692320" y="2895600"/>
            <a:ext cx="5988180" cy="228600"/>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Rectangle 9">
            <a:extLst>
              <a:ext uri="{FF2B5EF4-FFF2-40B4-BE49-F238E27FC236}">
                <a16:creationId xmlns:a16="http://schemas.microsoft.com/office/drawing/2014/main" id="{78FA4F2A-09CE-324E-A342-0FE0D9E0A30C}"/>
              </a:ext>
            </a:extLst>
          </p:cNvPr>
          <p:cNvSpPr/>
          <p:nvPr/>
        </p:nvSpPr>
        <p:spPr>
          <a:xfrm>
            <a:off x="5692320" y="4140200"/>
            <a:ext cx="5988180" cy="228600"/>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2" name="Rectangle 11">
            <a:extLst>
              <a:ext uri="{FF2B5EF4-FFF2-40B4-BE49-F238E27FC236}">
                <a16:creationId xmlns:a16="http://schemas.microsoft.com/office/drawing/2014/main" id="{D9D71D9B-529B-2E74-8342-BA8D566F9C0D}"/>
              </a:ext>
            </a:extLst>
          </p:cNvPr>
          <p:cNvSpPr/>
          <p:nvPr/>
        </p:nvSpPr>
        <p:spPr>
          <a:xfrm>
            <a:off x="5692320" y="2679700"/>
            <a:ext cx="5988180" cy="215900"/>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3" name="Rectangle 12">
            <a:extLst>
              <a:ext uri="{FF2B5EF4-FFF2-40B4-BE49-F238E27FC236}">
                <a16:creationId xmlns:a16="http://schemas.microsoft.com/office/drawing/2014/main" id="{54F03886-64E3-C9E8-A04E-45472E591980}"/>
              </a:ext>
            </a:extLst>
          </p:cNvPr>
          <p:cNvSpPr/>
          <p:nvPr/>
        </p:nvSpPr>
        <p:spPr>
          <a:xfrm>
            <a:off x="5692320" y="3911600"/>
            <a:ext cx="5988180" cy="215900"/>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defPPr>
              <a:defRPr lang="en-US"/>
            </a:defPPr>
            <a:lvl1pPr algn="l" rtl="0" eaLnBrk="0" fontAlgn="base" hangingPunct="0">
              <a:spcBef>
                <a:spcPct val="0"/>
              </a:spcBef>
              <a:spcAft>
                <a:spcPct val="0"/>
              </a:spcAft>
              <a:defRPr kern="1200">
                <a:solidFill>
                  <a:schemeClr val="accent3"/>
                </a:solidFill>
                <a:latin typeface="+mn-lt"/>
                <a:ea typeface="+mn-ea"/>
                <a:cs typeface="+mn-cs"/>
              </a:defRPr>
            </a:lvl1pPr>
            <a:lvl2pPr marL="457200" algn="l" rtl="0" eaLnBrk="0" fontAlgn="base" hangingPunct="0">
              <a:spcBef>
                <a:spcPct val="0"/>
              </a:spcBef>
              <a:spcAft>
                <a:spcPct val="0"/>
              </a:spcAft>
              <a:defRPr kern="1200">
                <a:solidFill>
                  <a:schemeClr val="accent3"/>
                </a:solidFill>
                <a:latin typeface="+mn-lt"/>
                <a:ea typeface="+mn-ea"/>
                <a:cs typeface="+mn-cs"/>
              </a:defRPr>
            </a:lvl2pPr>
            <a:lvl3pPr marL="914400" algn="l" rtl="0" eaLnBrk="0" fontAlgn="base" hangingPunct="0">
              <a:spcBef>
                <a:spcPct val="0"/>
              </a:spcBef>
              <a:spcAft>
                <a:spcPct val="0"/>
              </a:spcAft>
              <a:defRPr kern="1200">
                <a:solidFill>
                  <a:schemeClr val="accent3"/>
                </a:solidFill>
                <a:latin typeface="+mn-lt"/>
                <a:ea typeface="+mn-ea"/>
                <a:cs typeface="+mn-cs"/>
              </a:defRPr>
            </a:lvl3pPr>
            <a:lvl4pPr marL="1371600" algn="l" rtl="0" eaLnBrk="0" fontAlgn="base" hangingPunct="0">
              <a:spcBef>
                <a:spcPct val="0"/>
              </a:spcBef>
              <a:spcAft>
                <a:spcPct val="0"/>
              </a:spcAft>
              <a:defRPr kern="1200">
                <a:solidFill>
                  <a:schemeClr val="accent3"/>
                </a:solidFill>
                <a:latin typeface="+mn-lt"/>
                <a:ea typeface="+mn-ea"/>
                <a:cs typeface="+mn-cs"/>
              </a:defRPr>
            </a:lvl4pPr>
            <a:lvl5pPr marL="1828800" algn="l" rtl="0" eaLnBrk="0" fontAlgn="base" hangingPunct="0">
              <a:spcBef>
                <a:spcPct val="0"/>
              </a:spcBef>
              <a:spcAft>
                <a:spcPct val="0"/>
              </a:spcAft>
              <a:defRPr kern="1200">
                <a:solidFill>
                  <a:schemeClr val="accent3"/>
                </a:solidFill>
                <a:latin typeface="+mn-lt"/>
                <a:ea typeface="+mn-ea"/>
                <a:cs typeface="+mn-cs"/>
              </a:defRPr>
            </a:lvl5pPr>
            <a:lvl6pPr marL="2286000" algn="l" defTabSz="914400" rtl="0" eaLnBrk="1" latinLnBrk="0" hangingPunct="1">
              <a:defRPr kern="1200">
                <a:solidFill>
                  <a:schemeClr val="accent3"/>
                </a:solidFill>
                <a:latin typeface="+mn-lt"/>
                <a:ea typeface="+mn-ea"/>
                <a:cs typeface="+mn-cs"/>
              </a:defRPr>
            </a:lvl6pPr>
            <a:lvl7pPr marL="2743200" algn="l" defTabSz="914400" rtl="0" eaLnBrk="1" latinLnBrk="0" hangingPunct="1">
              <a:defRPr kern="1200">
                <a:solidFill>
                  <a:schemeClr val="accent3"/>
                </a:solidFill>
                <a:latin typeface="+mn-lt"/>
                <a:ea typeface="+mn-ea"/>
                <a:cs typeface="+mn-cs"/>
              </a:defRPr>
            </a:lvl7pPr>
            <a:lvl8pPr marL="3200400" algn="l" defTabSz="914400" rtl="0" eaLnBrk="1" latinLnBrk="0" hangingPunct="1">
              <a:defRPr kern="1200">
                <a:solidFill>
                  <a:schemeClr val="accent3"/>
                </a:solidFill>
                <a:latin typeface="+mn-lt"/>
                <a:ea typeface="+mn-ea"/>
                <a:cs typeface="+mn-cs"/>
              </a:defRPr>
            </a:lvl8pPr>
            <a:lvl9pPr marL="3657600" algn="l" defTabSz="914400" rtl="0" eaLnBrk="1" latinLnBrk="0" hangingPunct="1">
              <a:defRPr kern="1200">
                <a:solidFill>
                  <a:schemeClr val="accent3"/>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54F03886-64E3-C9E8-A04E-45472E591980}"/>
              </a:ext>
            </a:extLst>
          </p:cNvPr>
          <p:cNvSpPr/>
          <p:nvPr/>
        </p:nvSpPr>
        <p:spPr>
          <a:xfrm>
            <a:off x="5692320" y="5125494"/>
            <a:ext cx="5988180" cy="215900"/>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defPPr>
              <a:defRPr lang="en-US"/>
            </a:defPPr>
            <a:lvl1pPr algn="l" rtl="0" eaLnBrk="0" fontAlgn="base" hangingPunct="0">
              <a:spcBef>
                <a:spcPct val="0"/>
              </a:spcBef>
              <a:spcAft>
                <a:spcPct val="0"/>
              </a:spcAft>
              <a:defRPr kern="1200">
                <a:solidFill>
                  <a:schemeClr val="accent3"/>
                </a:solidFill>
                <a:latin typeface="+mn-lt"/>
                <a:ea typeface="+mn-ea"/>
                <a:cs typeface="+mn-cs"/>
              </a:defRPr>
            </a:lvl1pPr>
            <a:lvl2pPr marL="457200" algn="l" rtl="0" eaLnBrk="0" fontAlgn="base" hangingPunct="0">
              <a:spcBef>
                <a:spcPct val="0"/>
              </a:spcBef>
              <a:spcAft>
                <a:spcPct val="0"/>
              </a:spcAft>
              <a:defRPr kern="1200">
                <a:solidFill>
                  <a:schemeClr val="accent3"/>
                </a:solidFill>
                <a:latin typeface="+mn-lt"/>
                <a:ea typeface="+mn-ea"/>
                <a:cs typeface="+mn-cs"/>
              </a:defRPr>
            </a:lvl2pPr>
            <a:lvl3pPr marL="914400" algn="l" rtl="0" eaLnBrk="0" fontAlgn="base" hangingPunct="0">
              <a:spcBef>
                <a:spcPct val="0"/>
              </a:spcBef>
              <a:spcAft>
                <a:spcPct val="0"/>
              </a:spcAft>
              <a:defRPr kern="1200">
                <a:solidFill>
                  <a:schemeClr val="accent3"/>
                </a:solidFill>
                <a:latin typeface="+mn-lt"/>
                <a:ea typeface="+mn-ea"/>
                <a:cs typeface="+mn-cs"/>
              </a:defRPr>
            </a:lvl3pPr>
            <a:lvl4pPr marL="1371600" algn="l" rtl="0" eaLnBrk="0" fontAlgn="base" hangingPunct="0">
              <a:spcBef>
                <a:spcPct val="0"/>
              </a:spcBef>
              <a:spcAft>
                <a:spcPct val="0"/>
              </a:spcAft>
              <a:defRPr kern="1200">
                <a:solidFill>
                  <a:schemeClr val="accent3"/>
                </a:solidFill>
                <a:latin typeface="+mn-lt"/>
                <a:ea typeface="+mn-ea"/>
                <a:cs typeface="+mn-cs"/>
              </a:defRPr>
            </a:lvl4pPr>
            <a:lvl5pPr marL="1828800" algn="l" rtl="0" eaLnBrk="0" fontAlgn="base" hangingPunct="0">
              <a:spcBef>
                <a:spcPct val="0"/>
              </a:spcBef>
              <a:spcAft>
                <a:spcPct val="0"/>
              </a:spcAft>
              <a:defRPr kern="1200">
                <a:solidFill>
                  <a:schemeClr val="accent3"/>
                </a:solidFill>
                <a:latin typeface="+mn-lt"/>
                <a:ea typeface="+mn-ea"/>
                <a:cs typeface="+mn-cs"/>
              </a:defRPr>
            </a:lvl5pPr>
            <a:lvl6pPr marL="2286000" algn="l" defTabSz="914400" rtl="0" eaLnBrk="1" latinLnBrk="0" hangingPunct="1">
              <a:defRPr kern="1200">
                <a:solidFill>
                  <a:schemeClr val="accent3"/>
                </a:solidFill>
                <a:latin typeface="+mn-lt"/>
                <a:ea typeface="+mn-ea"/>
                <a:cs typeface="+mn-cs"/>
              </a:defRPr>
            </a:lvl6pPr>
            <a:lvl7pPr marL="2743200" algn="l" defTabSz="914400" rtl="0" eaLnBrk="1" latinLnBrk="0" hangingPunct="1">
              <a:defRPr kern="1200">
                <a:solidFill>
                  <a:schemeClr val="accent3"/>
                </a:solidFill>
                <a:latin typeface="+mn-lt"/>
                <a:ea typeface="+mn-ea"/>
                <a:cs typeface="+mn-cs"/>
              </a:defRPr>
            </a:lvl7pPr>
            <a:lvl8pPr marL="3200400" algn="l" defTabSz="914400" rtl="0" eaLnBrk="1" latinLnBrk="0" hangingPunct="1">
              <a:defRPr kern="1200">
                <a:solidFill>
                  <a:schemeClr val="accent3"/>
                </a:solidFill>
                <a:latin typeface="+mn-lt"/>
                <a:ea typeface="+mn-ea"/>
                <a:cs typeface="+mn-cs"/>
              </a:defRPr>
            </a:lvl8pPr>
            <a:lvl9pPr marL="3657600" algn="l" defTabSz="914400" rtl="0" eaLnBrk="1" latinLnBrk="0" hangingPunct="1">
              <a:defRPr kern="1200">
                <a:solidFill>
                  <a:schemeClr val="accent3"/>
                </a:solidFill>
                <a:latin typeface="+mn-lt"/>
                <a:ea typeface="+mn-ea"/>
                <a:cs typeface="+mn-cs"/>
              </a:defRPr>
            </a:lvl9pPr>
          </a:lstStyle>
          <a:p>
            <a:pPr algn="ctr"/>
            <a:endParaRPr lang="en-US"/>
          </a:p>
        </p:txBody>
      </p:sp>
      <p:pic>
        <p:nvPicPr>
          <p:cNvPr id="6" name="Audio 5">
            <a:hlinkClick r:id="" action="ppaction://media"/>
            <a:extLst>
              <a:ext uri="{FF2B5EF4-FFF2-40B4-BE49-F238E27FC236}">
                <a16:creationId xmlns:a16="http://schemas.microsoft.com/office/drawing/2014/main" id="{D8B33B02-98BF-7127-10EF-485BB4FD59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62420740"/>
      </p:ext>
    </p:extLst>
  </p:cSld>
  <p:clrMapOvr>
    <a:masterClrMapping/>
  </p:clrMapOvr>
  <mc:AlternateContent xmlns:mc="http://schemas.openxmlformats.org/markup-compatibility/2006" xmlns:p14="http://schemas.microsoft.com/office/powerpoint/2010/main">
    <mc:Choice Requires="p14">
      <p:transition spd="slow" p14:dur="2000" advTm="53482"/>
    </mc:Choice>
    <mc:Fallback xmlns="">
      <p:transition spd="slow" advTm="53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8" grpId="0" animBg="1"/>
      <p:bldP spid="8" grpId="1" animBg="1"/>
      <p:bldP spid="9" grpId="0" animBg="1"/>
      <p:bldP spid="9" grpId="1" animBg="1"/>
      <p:bldP spid="10" grpId="0" animBg="1"/>
      <p:bldP spid="10" grpId="1"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E75D-7121-93ED-BAA1-1CC0930C79FB}"/>
              </a:ext>
            </a:extLst>
          </p:cNvPr>
          <p:cNvSpPr>
            <a:spLocks noGrp="1"/>
          </p:cNvSpPr>
          <p:nvPr>
            <p:ph type="title"/>
          </p:nvPr>
        </p:nvSpPr>
        <p:spPr/>
        <p:txBody>
          <a:bodyPr/>
          <a:lstStyle/>
          <a:p>
            <a:r>
              <a:rPr lang="en-US" altLang="zh-CN"/>
              <a:t>3</a:t>
            </a:r>
            <a:r>
              <a:rPr lang="en-US"/>
              <a:t>.3 Results on the DDI</a:t>
            </a:r>
          </a:p>
        </p:txBody>
      </p:sp>
      <p:sp>
        <p:nvSpPr>
          <p:cNvPr id="3" name="Content Placeholder 2">
            <a:extLst>
              <a:ext uri="{FF2B5EF4-FFF2-40B4-BE49-F238E27FC236}">
                <a16:creationId xmlns:a16="http://schemas.microsoft.com/office/drawing/2014/main" id="{9B8B144E-9A30-4AE2-B538-90769B3F608C}"/>
              </a:ext>
            </a:extLst>
          </p:cNvPr>
          <p:cNvSpPr>
            <a:spLocks noGrp="1"/>
          </p:cNvSpPr>
          <p:nvPr>
            <p:ph idx="1"/>
          </p:nvPr>
        </p:nvSpPr>
        <p:spPr/>
        <p:txBody>
          <a:bodyPr/>
          <a:lstStyle/>
          <a:p>
            <a:pPr>
              <a:buFont typeface="Wingdings" pitchFamily="2" charset="2"/>
              <a:buChar char="Ø"/>
            </a:pPr>
            <a:r>
              <a:rPr lang="en-US" sz="1800" b="1">
                <a:solidFill>
                  <a:schemeClr val="tx1"/>
                </a:solidFill>
              </a:rPr>
              <a:t>Data Statistics</a:t>
            </a:r>
          </a:p>
          <a:p>
            <a:pPr lvl="1">
              <a:buFont typeface="Arial" panose="020B0604020202020204" pitchFamily="34" charset="0"/>
              <a:buChar char="•"/>
            </a:pPr>
            <a:r>
              <a:rPr lang="en-US" sz="1800">
                <a:solidFill>
                  <a:schemeClr val="tx1"/>
                </a:solidFill>
              </a:rPr>
              <a:t>Similar skin-condition data imbalance but less skin-type bias</a:t>
            </a:r>
          </a:p>
          <a:p>
            <a:pPr>
              <a:buFont typeface="Wingdings" pitchFamily="2" charset="2"/>
              <a:buChar char="Ø"/>
            </a:pPr>
            <a:endParaRPr lang="en-US" sz="1800" b="1">
              <a:solidFill>
                <a:schemeClr val="tx1"/>
              </a:solidFill>
            </a:endParaRPr>
          </a:p>
          <a:p>
            <a:pPr>
              <a:buFont typeface="Wingdings" pitchFamily="2" charset="2"/>
              <a:buChar char="Ø"/>
            </a:pPr>
            <a:endParaRPr lang="en-US" sz="1800" b="1">
              <a:solidFill>
                <a:schemeClr val="tx1"/>
              </a:solidFill>
            </a:endParaRPr>
          </a:p>
          <a:p>
            <a:pPr>
              <a:buFont typeface="Wingdings" pitchFamily="2" charset="2"/>
              <a:buChar char="Ø"/>
            </a:pPr>
            <a:endParaRPr lang="en-US" sz="1800" b="1">
              <a:solidFill>
                <a:schemeClr val="tx1"/>
              </a:solidFill>
            </a:endParaRPr>
          </a:p>
          <a:p>
            <a:pPr>
              <a:buFont typeface="Wingdings" pitchFamily="2" charset="2"/>
              <a:buChar char="Ø"/>
            </a:pPr>
            <a:endParaRPr lang="en-US" sz="1800" b="1">
              <a:solidFill>
                <a:schemeClr val="tx1"/>
              </a:solidFill>
            </a:endParaRPr>
          </a:p>
          <a:p>
            <a:pPr>
              <a:buFont typeface="Wingdings" pitchFamily="2" charset="2"/>
              <a:buChar char="Ø"/>
            </a:pPr>
            <a:endParaRPr lang="en-US" sz="1800" b="1">
              <a:solidFill>
                <a:schemeClr val="tx1"/>
              </a:solidFill>
            </a:endParaRPr>
          </a:p>
          <a:p>
            <a:pPr>
              <a:buFont typeface="Wingdings" pitchFamily="2" charset="2"/>
              <a:buChar char="Ø"/>
            </a:pPr>
            <a:r>
              <a:rPr lang="en-US" sz="1800" b="1">
                <a:solidFill>
                  <a:schemeClr val="tx1"/>
                </a:solidFill>
              </a:rPr>
              <a:t>In-domain Classification</a:t>
            </a:r>
          </a:p>
          <a:p>
            <a:pPr lvl="1">
              <a:buFont typeface="Arial" panose="020B0604020202020204" pitchFamily="34" charset="0"/>
              <a:buChar char="•"/>
            </a:pPr>
            <a:r>
              <a:rPr lang="en-US" sz="1800">
                <a:solidFill>
                  <a:schemeClr val="tx1"/>
                </a:solidFill>
              </a:rPr>
              <a:t>Train set (524), test set (132)</a:t>
            </a:r>
          </a:p>
          <a:p>
            <a:pPr lvl="1">
              <a:buFont typeface="Arial" panose="020B0604020202020204" pitchFamily="34" charset="0"/>
              <a:buChar char="•"/>
            </a:pPr>
            <a:endParaRPr lang="en-US" sz="1800"/>
          </a:p>
        </p:txBody>
      </p:sp>
      <p:sp>
        <p:nvSpPr>
          <p:cNvPr id="4" name="Slide Number Placeholder 3">
            <a:extLst>
              <a:ext uri="{FF2B5EF4-FFF2-40B4-BE49-F238E27FC236}">
                <a16:creationId xmlns:a16="http://schemas.microsoft.com/office/drawing/2014/main" id="{7F186E34-57D3-3DFC-E9BC-B14FAD143347}"/>
              </a:ext>
            </a:extLst>
          </p:cNvPr>
          <p:cNvSpPr>
            <a:spLocks noGrp="1"/>
          </p:cNvSpPr>
          <p:nvPr>
            <p:ph type="sldNum" sz="quarter" idx="10"/>
          </p:nvPr>
        </p:nvSpPr>
        <p:spPr/>
        <p:txBody>
          <a:bodyPr/>
          <a:lstStyle/>
          <a:p>
            <a:pPr>
              <a:defRPr/>
            </a:pPr>
            <a:fld id="{3F6D3A20-422A-4D3D-BD1E-E0CECE69AD09}" type="slidenum">
              <a:rPr lang="en-CA" smtClean="0"/>
              <a:pPr>
                <a:defRPr/>
              </a:pPr>
              <a:t>23</a:t>
            </a:fld>
            <a:endParaRPr lang="en-CA"/>
          </a:p>
        </p:txBody>
      </p:sp>
      <p:pic>
        <p:nvPicPr>
          <p:cNvPr id="10" name="Picture 9" descr="A picture containing chart&#10;&#10;Description automatically generated">
            <a:extLst>
              <a:ext uri="{FF2B5EF4-FFF2-40B4-BE49-F238E27FC236}">
                <a16:creationId xmlns:a16="http://schemas.microsoft.com/office/drawing/2014/main" id="{B3FD91E9-DAD9-514F-57A7-F08E75BDDA51}"/>
              </a:ext>
            </a:extLst>
          </p:cNvPr>
          <p:cNvPicPr>
            <a:picLocks noChangeAspect="1"/>
          </p:cNvPicPr>
          <p:nvPr/>
        </p:nvPicPr>
        <p:blipFill rotWithShape="1">
          <a:blip r:embed="rId6">
            <a:extLst>
              <a:ext uri="{28A0092B-C50C-407E-A947-70E740481C1C}">
                <a14:useLocalDpi xmlns:a14="http://schemas.microsoft.com/office/drawing/2010/main" val="0"/>
              </a:ext>
            </a:extLst>
          </a:blip>
          <a:srcRect t="11806" r="8036"/>
          <a:stretch/>
        </p:blipFill>
        <p:spPr>
          <a:xfrm>
            <a:off x="7722693" y="1858516"/>
            <a:ext cx="3396914" cy="1430784"/>
          </a:xfrm>
          <a:prstGeom prst="rect">
            <a:avLst/>
          </a:prstGeom>
        </p:spPr>
      </p:pic>
      <p:pic>
        <p:nvPicPr>
          <p:cNvPr id="11" name="Picture 10">
            <a:extLst>
              <a:ext uri="{FF2B5EF4-FFF2-40B4-BE49-F238E27FC236}">
                <a16:creationId xmlns:a16="http://schemas.microsoft.com/office/drawing/2014/main" id="{00AE75B2-3ED1-2831-3639-A08EFA44A1FC}"/>
              </a:ext>
            </a:extLst>
          </p:cNvPr>
          <p:cNvPicPr>
            <a:picLocks noChangeAspect="1"/>
          </p:cNvPicPr>
          <p:nvPr/>
        </p:nvPicPr>
        <p:blipFill>
          <a:blip r:embed="rId7"/>
          <a:stretch>
            <a:fillRect/>
          </a:stretch>
        </p:blipFill>
        <p:spPr>
          <a:xfrm>
            <a:off x="899851" y="1858516"/>
            <a:ext cx="6326449" cy="954149"/>
          </a:xfrm>
          <a:prstGeom prst="rect">
            <a:avLst/>
          </a:prstGeom>
        </p:spPr>
      </p:pic>
      <p:sp>
        <p:nvSpPr>
          <p:cNvPr id="5" name="Rectangle 4">
            <a:extLst>
              <a:ext uri="{FF2B5EF4-FFF2-40B4-BE49-F238E27FC236}">
                <a16:creationId xmlns:a16="http://schemas.microsoft.com/office/drawing/2014/main" id="{1E353B1E-EA51-7DE0-37C6-E194924215B8}"/>
              </a:ext>
            </a:extLst>
          </p:cNvPr>
          <p:cNvSpPr/>
          <p:nvPr/>
        </p:nvSpPr>
        <p:spPr>
          <a:xfrm>
            <a:off x="6620819" y="2282021"/>
            <a:ext cx="605481" cy="291887"/>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2CEFDEBB-6630-2E88-DDF4-7FBFB26B23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4353815"/>
      </p:ext>
    </p:extLst>
  </p:cSld>
  <p:clrMapOvr>
    <a:masterClrMapping/>
  </p:clrMapOvr>
  <mc:AlternateContent xmlns:mc="http://schemas.openxmlformats.org/markup-compatibility/2006" xmlns:p14="http://schemas.microsoft.com/office/powerpoint/2010/main">
    <mc:Choice Requires="p14">
      <p:transition spd="slow" p14:dur="2000" advTm="20416"/>
    </mc:Choice>
    <mc:Fallback xmlns="">
      <p:transition spd="slow" advTm="20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E75D-7121-93ED-BAA1-1CC0930C79FB}"/>
              </a:ext>
            </a:extLst>
          </p:cNvPr>
          <p:cNvSpPr>
            <a:spLocks noGrp="1"/>
          </p:cNvSpPr>
          <p:nvPr>
            <p:ph type="title"/>
          </p:nvPr>
        </p:nvSpPr>
        <p:spPr/>
        <p:txBody>
          <a:bodyPr/>
          <a:lstStyle/>
          <a:p>
            <a:r>
              <a:rPr lang="en-US" altLang="zh-CN"/>
              <a:t>3</a:t>
            </a:r>
            <a:r>
              <a:rPr lang="en-US"/>
              <a:t>.3 Results on the DDI</a:t>
            </a:r>
          </a:p>
        </p:txBody>
      </p:sp>
      <p:sp>
        <p:nvSpPr>
          <p:cNvPr id="3" name="Content Placeholder 2">
            <a:extLst>
              <a:ext uri="{FF2B5EF4-FFF2-40B4-BE49-F238E27FC236}">
                <a16:creationId xmlns:a16="http://schemas.microsoft.com/office/drawing/2014/main" id="{9B8B144E-9A30-4AE2-B538-90769B3F608C}"/>
              </a:ext>
            </a:extLst>
          </p:cNvPr>
          <p:cNvSpPr>
            <a:spLocks noGrp="1"/>
          </p:cNvSpPr>
          <p:nvPr>
            <p:ph idx="1"/>
          </p:nvPr>
        </p:nvSpPr>
        <p:spPr/>
        <p:txBody>
          <a:bodyPr/>
          <a:lstStyle/>
          <a:p>
            <a:pPr>
              <a:buFont typeface="Wingdings" pitchFamily="2" charset="2"/>
              <a:buChar char="Ø"/>
            </a:pPr>
            <a:r>
              <a:rPr lang="en-US" sz="1800" b="1">
                <a:solidFill>
                  <a:schemeClr val="tx1"/>
                </a:solidFill>
              </a:rPr>
              <a:t>In-domain Classification Results</a:t>
            </a:r>
          </a:p>
          <a:p>
            <a:pPr>
              <a:buFont typeface="Wingdings" pitchFamily="2" charset="2"/>
              <a:buChar char="Ø"/>
            </a:pPr>
            <a:endParaRPr lang="en-US" sz="1800" b="1"/>
          </a:p>
        </p:txBody>
      </p:sp>
      <p:sp>
        <p:nvSpPr>
          <p:cNvPr id="4" name="Slide Number Placeholder 3">
            <a:extLst>
              <a:ext uri="{FF2B5EF4-FFF2-40B4-BE49-F238E27FC236}">
                <a16:creationId xmlns:a16="http://schemas.microsoft.com/office/drawing/2014/main" id="{7F186E34-57D3-3DFC-E9BC-B14FAD143347}"/>
              </a:ext>
            </a:extLst>
          </p:cNvPr>
          <p:cNvSpPr>
            <a:spLocks noGrp="1"/>
          </p:cNvSpPr>
          <p:nvPr>
            <p:ph type="sldNum" sz="quarter" idx="10"/>
          </p:nvPr>
        </p:nvSpPr>
        <p:spPr/>
        <p:txBody>
          <a:bodyPr/>
          <a:lstStyle/>
          <a:p>
            <a:pPr>
              <a:defRPr/>
            </a:pPr>
            <a:fld id="{3F6D3A20-422A-4D3D-BD1E-E0CECE69AD09}" type="slidenum">
              <a:rPr lang="en-CA" smtClean="0"/>
              <a:pPr>
                <a:defRPr/>
              </a:pPr>
              <a:t>24</a:t>
            </a:fld>
            <a:endParaRPr lang="en-CA"/>
          </a:p>
        </p:txBody>
      </p:sp>
      <p:pic>
        <p:nvPicPr>
          <p:cNvPr id="5" name="Picture 4">
            <a:extLst>
              <a:ext uri="{FF2B5EF4-FFF2-40B4-BE49-F238E27FC236}">
                <a16:creationId xmlns:a16="http://schemas.microsoft.com/office/drawing/2014/main" id="{EBC763A3-F408-B86C-1161-D1F848D1798A}"/>
              </a:ext>
            </a:extLst>
          </p:cNvPr>
          <p:cNvPicPr>
            <a:picLocks noChangeAspect="1"/>
          </p:cNvPicPr>
          <p:nvPr/>
        </p:nvPicPr>
        <p:blipFill>
          <a:blip r:embed="rId6"/>
          <a:stretch>
            <a:fillRect/>
          </a:stretch>
        </p:blipFill>
        <p:spPr>
          <a:xfrm>
            <a:off x="2209800" y="1668030"/>
            <a:ext cx="7772400" cy="2117480"/>
          </a:xfrm>
          <a:prstGeom prst="rect">
            <a:avLst/>
          </a:prstGeom>
        </p:spPr>
      </p:pic>
      <p:sp>
        <p:nvSpPr>
          <p:cNvPr id="6" name="TextBox 5">
            <a:extLst>
              <a:ext uri="{FF2B5EF4-FFF2-40B4-BE49-F238E27FC236}">
                <a16:creationId xmlns:a16="http://schemas.microsoft.com/office/drawing/2014/main" id="{EA1482A3-7322-E8E3-4C00-AB6AB6A8283C}"/>
              </a:ext>
            </a:extLst>
          </p:cNvPr>
          <p:cNvSpPr txBox="1"/>
          <p:nvPr/>
        </p:nvSpPr>
        <p:spPr>
          <a:xfrm>
            <a:off x="576000" y="4276085"/>
            <a:ext cx="11040000" cy="1287468"/>
          </a:xfrm>
          <a:prstGeom prst="rect">
            <a:avLst/>
          </a:prstGeom>
          <a:noFill/>
        </p:spPr>
        <p:txBody>
          <a:bodyPr wrap="square" rtlCol="0">
            <a:spAutoFit/>
          </a:bodyPr>
          <a:lstStyle/>
          <a:p>
            <a:pPr marL="342900" indent="-342900" algn="l">
              <a:lnSpc>
                <a:spcPct val="150000"/>
              </a:lnSpc>
              <a:buFont typeface="+mj-lt"/>
              <a:buAutoNum type="alphaLcParenR"/>
            </a:pPr>
            <a:r>
              <a:rPr lang="en-US">
                <a:latin typeface="Arial" panose="020B0604020202020204" pitchFamily="34" charset="0"/>
                <a:cs typeface="Arial" panose="020B0604020202020204" pitchFamily="34" charset="0"/>
              </a:rPr>
              <a:t>For BASE, the major skin-type group (T34) is more accurate than the minor groups (T12 and T56).</a:t>
            </a:r>
          </a:p>
          <a:p>
            <a:pPr marL="342900" indent="-342900" algn="l">
              <a:lnSpc>
                <a:spcPct val="150000"/>
              </a:lnSpc>
              <a:buFont typeface="+mj-lt"/>
              <a:buAutoNum type="alphaLcParenR"/>
            </a:pPr>
            <a:r>
              <a:rPr lang="en-US">
                <a:latin typeface="Arial" panose="020B0604020202020204" pitchFamily="34" charset="0"/>
                <a:cs typeface="Arial" panose="020B0604020202020204" pitchFamily="34" charset="0"/>
              </a:rPr>
              <a:t>All the fairness approaches except ATRB outperform the baseline.</a:t>
            </a:r>
          </a:p>
          <a:p>
            <a:pPr marL="342900" indent="-342900" algn="l">
              <a:lnSpc>
                <a:spcPct val="150000"/>
              </a:lnSpc>
              <a:buFont typeface="+mj-lt"/>
              <a:buAutoNum type="alphaLcParenR"/>
            </a:pPr>
            <a:r>
              <a:rPr lang="en-US" err="1">
                <a:latin typeface="Arial" panose="020B0604020202020204" pitchFamily="34" charset="0"/>
                <a:cs typeface="Arial" panose="020B0604020202020204" pitchFamily="34" charset="0"/>
              </a:rPr>
              <a:t>FairDisCo</a:t>
            </a:r>
            <a:r>
              <a:rPr lang="en-US">
                <a:latin typeface="Arial" panose="020B0604020202020204" pitchFamily="34" charset="0"/>
                <a:cs typeface="Arial" panose="020B0604020202020204" pitchFamily="34" charset="0"/>
              </a:rPr>
              <a:t> achieves the best classification performance and achieves the best fairness results.</a:t>
            </a:r>
          </a:p>
        </p:txBody>
      </p:sp>
      <p:sp>
        <p:nvSpPr>
          <p:cNvPr id="7" name="Rectangle 6">
            <a:extLst>
              <a:ext uri="{FF2B5EF4-FFF2-40B4-BE49-F238E27FC236}">
                <a16:creationId xmlns:a16="http://schemas.microsoft.com/office/drawing/2014/main" id="{8C0F1520-1752-E9D0-5003-F216587D9106}"/>
              </a:ext>
            </a:extLst>
          </p:cNvPr>
          <p:cNvSpPr/>
          <p:nvPr/>
        </p:nvSpPr>
        <p:spPr>
          <a:xfrm>
            <a:off x="2209800" y="3429000"/>
            <a:ext cx="7772400" cy="356510"/>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9" name="Rectangle 8">
            <a:extLst>
              <a:ext uri="{FF2B5EF4-FFF2-40B4-BE49-F238E27FC236}">
                <a16:creationId xmlns:a16="http://schemas.microsoft.com/office/drawing/2014/main" id="{4911BEF8-94A0-0AE3-1334-ABDA91E74B2B}"/>
              </a:ext>
            </a:extLst>
          </p:cNvPr>
          <p:cNvSpPr/>
          <p:nvPr/>
        </p:nvSpPr>
        <p:spPr>
          <a:xfrm>
            <a:off x="4282633" y="1979271"/>
            <a:ext cx="798654" cy="535845"/>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8" name="Rectangle 7">
            <a:extLst>
              <a:ext uri="{FF2B5EF4-FFF2-40B4-BE49-F238E27FC236}">
                <a16:creationId xmlns:a16="http://schemas.microsoft.com/office/drawing/2014/main" id="{5611A88D-1B16-071E-A69B-DAFE45A43323}"/>
              </a:ext>
            </a:extLst>
          </p:cNvPr>
          <p:cNvSpPr/>
          <p:nvPr/>
        </p:nvSpPr>
        <p:spPr>
          <a:xfrm>
            <a:off x="5136990" y="1995252"/>
            <a:ext cx="680014" cy="535845"/>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1" name="Rectangle 10">
            <a:extLst>
              <a:ext uri="{FF2B5EF4-FFF2-40B4-BE49-F238E27FC236}">
                <a16:creationId xmlns:a16="http://schemas.microsoft.com/office/drawing/2014/main" id="{074331B7-B5DE-2562-83B6-682E45349E02}"/>
              </a:ext>
            </a:extLst>
          </p:cNvPr>
          <p:cNvSpPr/>
          <p:nvPr/>
        </p:nvSpPr>
        <p:spPr>
          <a:xfrm>
            <a:off x="5872708" y="1963563"/>
            <a:ext cx="798654" cy="535845"/>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26657036-629A-8831-662F-E706C3F3145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88426066"/>
      </p:ext>
    </p:extLst>
  </p:cSld>
  <p:clrMapOvr>
    <a:masterClrMapping/>
  </p:clrMapOvr>
  <mc:AlternateContent xmlns:mc="http://schemas.openxmlformats.org/markup-compatibility/2006" xmlns:p14="http://schemas.microsoft.com/office/powerpoint/2010/main">
    <mc:Choice Requires="p14">
      <p:transition spd="slow" p14:dur="2000" advTm="50922"/>
    </mc:Choice>
    <mc:Fallback xmlns="">
      <p:transition spd="slow" advTm="50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3"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3"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5"/>
                </p:tgtEl>
              </p:cMediaNode>
            </p:audio>
          </p:childTnLst>
        </p:cTn>
      </p:par>
    </p:tnLst>
    <p:bldLst>
      <p:bldP spid="7" grpId="0" animBg="1"/>
      <p:bldP spid="9" grpId="0" animBg="1"/>
      <p:bldP spid="9" grpId="1" animBg="1"/>
      <p:bldP spid="8" grpId="0" animBg="1"/>
      <p:bldP spid="8" grpId="1" animBg="1"/>
      <p:bldP spid="8" grpId="2" animBg="1"/>
      <p:bldP spid="8" grpId="3" animBg="1"/>
      <p:bldP spid="11" grpId="0" animBg="1"/>
      <p:bldP spid="11" grpId="1" animBg="1"/>
      <p:bldP spid="11" grpId="2" animBg="1"/>
      <p:bldP spid="11" grpId="3"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07E8-0E97-42B3-8483-A2414AA379E2}"/>
              </a:ext>
            </a:extLst>
          </p:cNvPr>
          <p:cNvSpPr>
            <a:spLocks noGrp="1"/>
          </p:cNvSpPr>
          <p:nvPr>
            <p:ph type="title"/>
          </p:nvPr>
        </p:nvSpPr>
        <p:spPr/>
        <p:txBody>
          <a:bodyPr/>
          <a:lstStyle/>
          <a:p>
            <a:r>
              <a:rPr lang="en-CA"/>
              <a:t>Content </a:t>
            </a:r>
          </a:p>
        </p:txBody>
      </p:sp>
      <p:sp>
        <p:nvSpPr>
          <p:cNvPr id="4" name="Slide Number Placeholder 3">
            <a:extLst>
              <a:ext uri="{FF2B5EF4-FFF2-40B4-BE49-F238E27FC236}">
                <a16:creationId xmlns:a16="http://schemas.microsoft.com/office/drawing/2014/main" id="{88F17214-9428-4487-B223-F30D6AE7BF2A}"/>
              </a:ext>
            </a:extLst>
          </p:cNvPr>
          <p:cNvSpPr>
            <a:spLocks noGrp="1"/>
          </p:cNvSpPr>
          <p:nvPr>
            <p:ph type="sldNum" sz="quarter" idx="10"/>
          </p:nvPr>
        </p:nvSpPr>
        <p:spPr/>
        <p:txBody>
          <a:bodyPr/>
          <a:lstStyle/>
          <a:p>
            <a:pPr>
              <a:defRPr/>
            </a:pPr>
            <a:r>
              <a:rPr lang="en-US" altLang="zh-CN"/>
              <a:t>2</a:t>
            </a:r>
            <a:endParaRPr lang="en-CA"/>
          </a:p>
        </p:txBody>
      </p:sp>
      <p:grpSp>
        <p:nvGrpSpPr>
          <p:cNvPr id="33" name="Group 32">
            <a:extLst>
              <a:ext uri="{FF2B5EF4-FFF2-40B4-BE49-F238E27FC236}">
                <a16:creationId xmlns:a16="http://schemas.microsoft.com/office/drawing/2014/main" id="{FB346E00-DDB8-6D79-73F1-0D5C097A667C}"/>
              </a:ext>
            </a:extLst>
          </p:cNvPr>
          <p:cNvGrpSpPr/>
          <p:nvPr/>
        </p:nvGrpSpPr>
        <p:grpSpPr>
          <a:xfrm>
            <a:off x="3956578" y="2635120"/>
            <a:ext cx="4282978" cy="728320"/>
            <a:chOff x="4286778" y="2619663"/>
            <a:chExt cx="4282978" cy="728320"/>
          </a:xfrm>
        </p:grpSpPr>
        <p:sp>
          <p:nvSpPr>
            <p:cNvPr id="9" name="圆角矩形 28">
              <a:extLst>
                <a:ext uri="{FF2B5EF4-FFF2-40B4-BE49-F238E27FC236}">
                  <a16:creationId xmlns:a16="http://schemas.microsoft.com/office/drawing/2014/main" id="{081EC941-B883-C16D-9B5D-488EACC3E70A}"/>
                </a:ext>
              </a:extLst>
            </p:cNvPr>
            <p:cNvSpPr/>
            <p:nvPr/>
          </p:nvSpPr>
          <p:spPr bwMode="auto">
            <a:xfrm>
              <a:off x="4286778" y="2628483"/>
              <a:ext cx="428297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0" name="矩形 32">
              <a:extLst>
                <a:ext uri="{FF2B5EF4-FFF2-40B4-BE49-F238E27FC236}">
                  <a16:creationId xmlns:a16="http://schemas.microsoft.com/office/drawing/2014/main" id="{BC3F5AAD-4849-F153-FC73-603CDAFEA87D}"/>
                </a:ext>
              </a:extLst>
            </p:cNvPr>
            <p:cNvSpPr/>
            <p:nvPr/>
          </p:nvSpPr>
          <p:spPr bwMode="auto">
            <a:xfrm>
              <a:off x="4836169" y="2628483"/>
              <a:ext cx="3560957"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1" name="等腰三角形 21">
              <a:extLst>
                <a:ext uri="{FF2B5EF4-FFF2-40B4-BE49-F238E27FC236}">
                  <a16:creationId xmlns:a16="http://schemas.microsoft.com/office/drawing/2014/main" id="{A39F6996-C0C5-0367-BE54-E92805142B32}"/>
                </a:ext>
              </a:extLst>
            </p:cNvPr>
            <p:cNvSpPr/>
            <p:nvPr/>
          </p:nvSpPr>
          <p:spPr bwMode="auto">
            <a:xfrm rot="5400000">
              <a:off x="4738513" y="2918929"/>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2" name="TextBox 22">
              <a:extLst>
                <a:ext uri="{FF2B5EF4-FFF2-40B4-BE49-F238E27FC236}">
                  <a16:creationId xmlns:a16="http://schemas.microsoft.com/office/drawing/2014/main" id="{3DB14983-278A-B442-2DE1-A96AB4B5AA05}"/>
                </a:ext>
              </a:extLst>
            </p:cNvPr>
            <p:cNvSpPr txBox="1">
              <a:spLocks noChangeArrowheads="1"/>
            </p:cNvSpPr>
            <p:nvPr/>
          </p:nvSpPr>
          <p:spPr bwMode="auto">
            <a:xfrm>
              <a:off x="4358775" y="2619663"/>
              <a:ext cx="477170"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2</a:t>
              </a:r>
              <a:endParaRPr lang="zh-CN" altLang="en-US" sz="3810">
                <a:solidFill>
                  <a:schemeClr val="bg1"/>
                </a:solidFill>
                <a:latin typeface="Impact" panose="020B0806030902050204" pitchFamily="34" charset="0"/>
                <a:ea typeface="微软雅黑" panose="020B0503020204020204" pitchFamily="34" charset="-122"/>
              </a:endParaRPr>
            </a:p>
          </p:txBody>
        </p:sp>
      </p:grpSp>
      <p:grpSp>
        <p:nvGrpSpPr>
          <p:cNvPr id="32" name="Group 31">
            <a:extLst>
              <a:ext uri="{FF2B5EF4-FFF2-40B4-BE49-F238E27FC236}">
                <a16:creationId xmlns:a16="http://schemas.microsoft.com/office/drawing/2014/main" id="{C1E5BDE3-3A98-70BB-F489-90E222BB74F0}"/>
              </a:ext>
            </a:extLst>
          </p:cNvPr>
          <p:cNvGrpSpPr/>
          <p:nvPr/>
        </p:nvGrpSpPr>
        <p:grpSpPr>
          <a:xfrm>
            <a:off x="3956578" y="1673688"/>
            <a:ext cx="4296838" cy="728320"/>
            <a:chOff x="4286778" y="1658231"/>
            <a:chExt cx="4296838" cy="728320"/>
          </a:xfrm>
        </p:grpSpPr>
        <p:sp>
          <p:nvSpPr>
            <p:cNvPr id="14" name="圆角矩形 36">
              <a:extLst>
                <a:ext uri="{FF2B5EF4-FFF2-40B4-BE49-F238E27FC236}">
                  <a16:creationId xmlns:a16="http://schemas.microsoft.com/office/drawing/2014/main" id="{5A3A38D6-345A-9D93-4DEC-FF6DA08B5982}"/>
                </a:ext>
              </a:extLst>
            </p:cNvPr>
            <p:cNvSpPr/>
            <p:nvPr/>
          </p:nvSpPr>
          <p:spPr bwMode="auto">
            <a:xfrm>
              <a:off x="4286778" y="1667051"/>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solidFill>
                  <a:srgbClr val="386591"/>
                </a:solidFill>
              </a:endParaRPr>
            </a:p>
          </p:txBody>
        </p:sp>
        <p:sp>
          <p:nvSpPr>
            <p:cNvPr id="15" name="矩形 37">
              <a:extLst>
                <a:ext uri="{FF2B5EF4-FFF2-40B4-BE49-F238E27FC236}">
                  <a16:creationId xmlns:a16="http://schemas.microsoft.com/office/drawing/2014/main" id="{B31B4536-73F8-BC11-9620-9DA64E3F0E73}"/>
                </a:ext>
              </a:extLst>
            </p:cNvPr>
            <p:cNvSpPr/>
            <p:nvPr/>
          </p:nvSpPr>
          <p:spPr bwMode="auto">
            <a:xfrm>
              <a:off x="4837429" y="1667051"/>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6" name="等腰三角形 40">
              <a:extLst>
                <a:ext uri="{FF2B5EF4-FFF2-40B4-BE49-F238E27FC236}">
                  <a16:creationId xmlns:a16="http://schemas.microsoft.com/office/drawing/2014/main" id="{BE085320-456B-7FDE-AE35-4DC2E11D8527}"/>
                </a:ext>
              </a:extLst>
            </p:cNvPr>
            <p:cNvSpPr/>
            <p:nvPr/>
          </p:nvSpPr>
          <p:spPr bwMode="auto">
            <a:xfrm rot="5400000">
              <a:off x="4739773" y="1957498"/>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solidFill>
                  <a:srgbClr val="2F506F"/>
                </a:solidFill>
              </a:endParaRPr>
            </a:p>
          </p:txBody>
        </p:sp>
        <p:sp>
          <p:nvSpPr>
            <p:cNvPr id="17" name="TextBox 22">
              <a:extLst>
                <a:ext uri="{FF2B5EF4-FFF2-40B4-BE49-F238E27FC236}">
                  <a16:creationId xmlns:a16="http://schemas.microsoft.com/office/drawing/2014/main" id="{26AE69D9-0B5C-D6DF-D314-173FAFB21D11}"/>
                </a:ext>
              </a:extLst>
            </p:cNvPr>
            <p:cNvSpPr txBox="1">
              <a:spLocks noChangeArrowheads="1"/>
            </p:cNvSpPr>
            <p:nvPr/>
          </p:nvSpPr>
          <p:spPr bwMode="auto">
            <a:xfrm>
              <a:off x="4359002" y="1658231"/>
              <a:ext cx="478674" cy="67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1</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18" name="文本框 33">
            <a:extLst>
              <a:ext uri="{FF2B5EF4-FFF2-40B4-BE49-F238E27FC236}">
                <a16:creationId xmlns:a16="http://schemas.microsoft.com/office/drawing/2014/main" id="{4478E49E-1344-6366-85EB-21D5CBC8B57F}"/>
              </a:ext>
            </a:extLst>
          </p:cNvPr>
          <p:cNvSpPr txBox="1">
            <a:spLocks noChangeArrowheads="1"/>
          </p:cNvSpPr>
          <p:nvPr/>
        </p:nvSpPr>
        <p:spPr bwMode="auto">
          <a:xfrm>
            <a:off x="4704946" y="1839918"/>
            <a:ext cx="3361980" cy="69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Introduction</a:t>
            </a:r>
          </a:p>
          <a:p>
            <a:pPr eaLnBrk="1" hangingPunct="1"/>
            <a:endParaRPr lang="zh-CN" altLang="en-US" sz="1905" b="1">
              <a:latin typeface="微软雅黑" panose="020B0503020204020204" pitchFamily="34" charset="-122"/>
              <a:ea typeface="微软雅黑" panose="020B0503020204020204" pitchFamily="34" charset="-122"/>
            </a:endParaRPr>
          </a:p>
        </p:txBody>
      </p:sp>
      <p:grpSp>
        <p:nvGrpSpPr>
          <p:cNvPr id="34" name="Group 33">
            <a:extLst>
              <a:ext uri="{FF2B5EF4-FFF2-40B4-BE49-F238E27FC236}">
                <a16:creationId xmlns:a16="http://schemas.microsoft.com/office/drawing/2014/main" id="{6A951584-D50C-0E02-4BAD-1A5701E463E4}"/>
              </a:ext>
            </a:extLst>
          </p:cNvPr>
          <p:cNvGrpSpPr/>
          <p:nvPr/>
        </p:nvGrpSpPr>
        <p:grpSpPr>
          <a:xfrm>
            <a:off x="3956578" y="3633095"/>
            <a:ext cx="4296838" cy="728320"/>
            <a:chOff x="4286778" y="3617638"/>
            <a:chExt cx="4296838" cy="728320"/>
          </a:xfrm>
        </p:grpSpPr>
        <p:sp>
          <p:nvSpPr>
            <p:cNvPr id="20" name="圆角矩形 42">
              <a:extLst>
                <a:ext uri="{FF2B5EF4-FFF2-40B4-BE49-F238E27FC236}">
                  <a16:creationId xmlns:a16="http://schemas.microsoft.com/office/drawing/2014/main" id="{D2337B87-4C98-6ACE-5D8A-0E14D4FB9ECD}"/>
                </a:ext>
              </a:extLst>
            </p:cNvPr>
            <p:cNvSpPr/>
            <p:nvPr/>
          </p:nvSpPr>
          <p:spPr bwMode="auto">
            <a:xfrm>
              <a:off x="4286778" y="3626458"/>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1" name="矩形 43">
              <a:extLst>
                <a:ext uri="{FF2B5EF4-FFF2-40B4-BE49-F238E27FC236}">
                  <a16:creationId xmlns:a16="http://schemas.microsoft.com/office/drawing/2014/main" id="{F43988EF-FA72-A6EB-FA24-DC77E4A0326D}"/>
                </a:ext>
              </a:extLst>
            </p:cNvPr>
            <p:cNvSpPr/>
            <p:nvPr/>
          </p:nvSpPr>
          <p:spPr bwMode="auto">
            <a:xfrm>
              <a:off x="4837429" y="3626458"/>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2" name="等腰三角形 46">
              <a:extLst>
                <a:ext uri="{FF2B5EF4-FFF2-40B4-BE49-F238E27FC236}">
                  <a16:creationId xmlns:a16="http://schemas.microsoft.com/office/drawing/2014/main" id="{AC062C3A-2283-5BB1-DCE3-08DC5E09DBF3}"/>
                </a:ext>
              </a:extLst>
            </p:cNvPr>
            <p:cNvSpPr/>
            <p:nvPr/>
          </p:nvSpPr>
          <p:spPr bwMode="auto">
            <a:xfrm rot="5400000">
              <a:off x="4739773" y="3916905"/>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3" name="TextBox 22">
              <a:extLst>
                <a:ext uri="{FF2B5EF4-FFF2-40B4-BE49-F238E27FC236}">
                  <a16:creationId xmlns:a16="http://schemas.microsoft.com/office/drawing/2014/main" id="{192B22D2-3C54-EF51-C90B-03665BAA4C73}"/>
                </a:ext>
              </a:extLst>
            </p:cNvPr>
            <p:cNvSpPr txBox="1">
              <a:spLocks noChangeArrowheads="1"/>
            </p:cNvSpPr>
            <p:nvPr/>
          </p:nvSpPr>
          <p:spPr bwMode="auto">
            <a:xfrm>
              <a:off x="4359002" y="3617638"/>
              <a:ext cx="478674"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3</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24" name="文本框 33">
            <a:extLst>
              <a:ext uri="{FF2B5EF4-FFF2-40B4-BE49-F238E27FC236}">
                <a16:creationId xmlns:a16="http://schemas.microsoft.com/office/drawing/2014/main" id="{CE89A3B7-3EC8-5D01-387A-873AE340B594}"/>
              </a:ext>
            </a:extLst>
          </p:cNvPr>
          <p:cNvSpPr txBox="1">
            <a:spLocks noChangeArrowheads="1"/>
          </p:cNvSpPr>
          <p:nvPr/>
        </p:nvSpPr>
        <p:spPr bwMode="auto">
          <a:xfrm>
            <a:off x="4704946" y="2803635"/>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Methodology</a:t>
            </a:r>
          </a:p>
        </p:txBody>
      </p:sp>
      <p:grpSp>
        <p:nvGrpSpPr>
          <p:cNvPr id="35" name="Group 34">
            <a:extLst>
              <a:ext uri="{FF2B5EF4-FFF2-40B4-BE49-F238E27FC236}">
                <a16:creationId xmlns:a16="http://schemas.microsoft.com/office/drawing/2014/main" id="{86E58C2E-ABD2-CB0D-0EC5-D64868DD3ED0}"/>
              </a:ext>
            </a:extLst>
          </p:cNvPr>
          <p:cNvGrpSpPr/>
          <p:nvPr/>
        </p:nvGrpSpPr>
        <p:grpSpPr>
          <a:xfrm>
            <a:off x="3956578" y="4663296"/>
            <a:ext cx="4296838" cy="728320"/>
            <a:chOff x="4286778" y="4647839"/>
            <a:chExt cx="4296838" cy="728320"/>
          </a:xfrm>
        </p:grpSpPr>
        <p:sp>
          <p:nvSpPr>
            <p:cNvPr id="27" name="圆角矩形 49">
              <a:extLst>
                <a:ext uri="{FF2B5EF4-FFF2-40B4-BE49-F238E27FC236}">
                  <a16:creationId xmlns:a16="http://schemas.microsoft.com/office/drawing/2014/main" id="{D05F7A1D-2EDE-8A4E-E3B3-6B674FF854AF}"/>
                </a:ext>
              </a:extLst>
            </p:cNvPr>
            <p:cNvSpPr/>
            <p:nvPr/>
          </p:nvSpPr>
          <p:spPr bwMode="auto">
            <a:xfrm>
              <a:off x="4286778" y="4656659"/>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8" name="矩形 50">
              <a:extLst>
                <a:ext uri="{FF2B5EF4-FFF2-40B4-BE49-F238E27FC236}">
                  <a16:creationId xmlns:a16="http://schemas.microsoft.com/office/drawing/2014/main" id="{2526F296-B4C7-4D25-F1E4-4E03371BA402}"/>
                </a:ext>
              </a:extLst>
            </p:cNvPr>
            <p:cNvSpPr/>
            <p:nvPr/>
          </p:nvSpPr>
          <p:spPr bwMode="auto">
            <a:xfrm>
              <a:off x="4837429" y="4656659"/>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9" name="等腰三角形 46">
              <a:extLst>
                <a:ext uri="{FF2B5EF4-FFF2-40B4-BE49-F238E27FC236}">
                  <a16:creationId xmlns:a16="http://schemas.microsoft.com/office/drawing/2014/main" id="{424A4DD0-35A0-4D02-EF68-5C8FECB9A246}"/>
                </a:ext>
              </a:extLst>
            </p:cNvPr>
            <p:cNvSpPr/>
            <p:nvPr/>
          </p:nvSpPr>
          <p:spPr bwMode="auto">
            <a:xfrm rot="5400000">
              <a:off x="4739773" y="4947106"/>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30" name="TextBox 22">
              <a:extLst>
                <a:ext uri="{FF2B5EF4-FFF2-40B4-BE49-F238E27FC236}">
                  <a16:creationId xmlns:a16="http://schemas.microsoft.com/office/drawing/2014/main" id="{BD498E6B-4BAA-3D25-CB0E-3B84837A7955}"/>
                </a:ext>
              </a:extLst>
            </p:cNvPr>
            <p:cNvSpPr txBox="1">
              <a:spLocks noChangeArrowheads="1"/>
            </p:cNvSpPr>
            <p:nvPr/>
          </p:nvSpPr>
          <p:spPr bwMode="auto">
            <a:xfrm>
              <a:off x="4359002" y="4647839"/>
              <a:ext cx="478674"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4</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36" name="文本框 33">
            <a:extLst>
              <a:ext uri="{FF2B5EF4-FFF2-40B4-BE49-F238E27FC236}">
                <a16:creationId xmlns:a16="http://schemas.microsoft.com/office/drawing/2014/main" id="{A10775AE-68D4-3C04-D315-890DCA24584E}"/>
              </a:ext>
            </a:extLst>
          </p:cNvPr>
          <p:cNvSpPr txBox="1">
            <a:spLocks noChangeArrowheads="1"/>
          </p:cNvSpPr>
          <p:nvPr/>
        </p:nvSpPr>
        <p:spPr bwMode="auto">
          <a:xfrm>
            <a:off x="4700024" y="3764903"/>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Experiments</a:t>
            </a:r>
          </a:p>
        </p:txBody>
      </p:sp>
      <p:sp>
        <p:nvSpPr>
          <p:cNvPr id="37" name="文本框 33">
            <a:extLst>
              <a:ext uri="{FF2B5EF4-FFF2-40B4-BE49-F238E27FC236}">
                <a16:creationId xmlns:a16="http://schemas.microsoft.com/office/drawing/2014/main" id="{14F19A30-BC61-41DF-B9C4-DFA862656F0D}"/>
              </a:ext>
            </a:extLst>
          </p:cNvPr>
          <p:cNvSpPr txBox="1">
            <a:spLocks noChangeArrowheads="1"/>
          </p:cNvSpPr>
          <p:nvPr/>
        </p:nvSpPr>
        <p:spPr bwMode="auto">
          <a:xfrm>
            <a:off x="4724089" y="4791261"/>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latin typeface="Arial" panose="020B0604020202020204" pitchFamily="34" charset="0"/>
                <a:ea typeface="微软雅黑" panose="020B0503020204020204" pitchFamily="34" charset="-122"/>
                <a:cs typeface="Arial" panose="020B0604020202020204" pitchFamily="34" charset="0"/>
              </a:rPr>
              <a:t>Conclusion</a:t>
            </a:r>
          </a:p>
        </p:txBody>
      </p:sp>
      <p:pic>
        <p:nvPicPr>
          <p:cNvPr id="3" name="Audio 2">
            <a:hlinkClick r:id="" action="ppaction://media"/>
            <a:extLst>
              <a:ext uri="{FF2B5EF4-FFF2-40B4-BE49-F238E27FC236}">
                <a16:creationId xmlns:a16="http://schemas.microsoft.com/office/drawing/2014/main" id="{56EF0293-088F-D998-7BB1-BACDFB1C41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22990241"/>
      </p:ext>
    </p:extLst>
  </p:cSld>
  <p:clrMapOvr>
    <a:masterClrMapping/>
  </p:clrMapOvr>
  <mc:AlternateContent xmlns:mc="http://schemas.openxmlformats.org/markup-compatibility/2006" xmlns:p14="http://schemas.microsoft.com/office/powerpoint/2010/main">
    <mc:Choice Requires="p14">
      <p:transition spd="slow" p14:dur="2000" advTm="4490"/>
    </mc:Choice>
    <mc:Fallback xmlns="">
      <p:transition spd="slow" advTm="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B75B-D45D-E1B4-99AA-C095121E83A9}"/>
              </a:ext>
            </a:extLst>
          </p:cNvPr>
          <p:cNvSpPr>
            <a:spLocks noGrp="1"/>
          </p:cNvSpPr>
          <p:nvPr>
            <p:ph type="title"/>
          </p:nvPr>
        </p:nvSpPr>
        <p:spPr/>
        <p:txBody>
          <a:bodyPr/>
          <a:lstStyle/>
          <a:p>
            <a:r>
              <a:rPr lang="en-US"/>
              <a:t>4.1 Conclusion</a:t>
            </a:r>
          </a:p>
        </p:txBody>
      </p:sp>
      <p:sp>
        <p:nvSpPr>
          <p:cNvPr id="4" name="Slide Number Placeholder 3">
            <a:extLst>
              <a:ext uri="{FF2B5EF4-FFF2-40B4-BE49-F238E27FC236}">
                <a16:creationId xmlns:a16="http://schemas.microsoft.com/office/drawing/2014/main" id="{51C8916C-157E-B337-7399-825D8B7188D6}"/>
              </a:ext>
            </a:extLst>
          </p:cNvPr>
          <p:cNvSpPr>
            <a:spLocks noGrp="1"/>
          </p:cNvSpPr>
          <p:nvPr>
            <p:ph type="sldNum" sz="quarter" idx="10"/>
          </p:nvPr>
        </p:nvSpPr>
        <p:spPr/>
        <p:txBody>
          <a:bodyPr/>
          <a:lstStyle/>
          <a:p>
            <a:pPr>
              <a:defRPr/>
            </a:pPr>
            <a:fld id="{3F6D3A20-422A-4D3D-BD1E-E0CECE69AD09}" type="slidenum">
              <a:rPr lang="en-CA" smtClean="0"/>
              <a:pPr>
                <a:defRPr/>
              </a:pPr>
              <a:t>26</a:t>
            </a:fld>
            <a:endParaRPr lang="en-CA"/>
          </a:p>
        </p:txBody>
      </p:sp>
      <p:sp>
        <p:nvSpPr>
          <p:cNvPr id="6" name="Rounded Rectangle 5">
            <a:extLst>
              <a:ext uri="{FF2B5EF4-FFF2-40B4-BE49-F238E27FC236}">
                <a16:creationId xmlns:a16="http://schemas.microsoft.com/office/drawing/2014/main" id="{6F5A9642-77EA-BA7A-CD3E-1FD37B3CBC8B}"/>
              </a:ext>
            </a:extLst>
          </p:cNvPr>
          <p:cNvSpPr/>
          <p:nvPr/>
        </p:nvSpPr>
        <p:spPr>
          <a:xfrm>
            <a:off x="8579650" y="3487528"/>
            <a:ext cx="2520000" cy="1296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endParaRPr lang="en-US"/>
          </a:p>
        </p:txBody>
      </p:sp>
      <p:sp>
        <p:nvSpPr>
          <p:cNvPr id="7" name="Rounded Rectangle 6">
            <a:extLst>
              <a:ext uri="{FF2B5EF4-FFF2-40B4-BE49-F238E27FC236}">
                <a16:creationId xmlns:a16="http://schemas.microsoft.com/office/drawing/2014/main" id="{ED32F800-17DD-9A1C-2E62-6B9B398E7BCD}"/>
              </a:ext>
            </a:extLst>
          </p:cNvPr>
          <p:cNvSpPr/>
          <p:nvPr/>
        </p:nvSpPr>
        <p:spPr>
          <a:xfrm>
            <a:off x="8125493" y="1052948"/>
            <a:ext cx="2520000" cy="1296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endParaRPr lang="en-US"/>
          </a:p>
        </p:txBody>
      </p:sp>
      <p:sp>
        <p:nvSpPr>
          <p:cNvPr id="8" name="Rounded Rectangle 7">
            <a:extLst>
              <a:ext uri="{FF2B5EF4-FFF2-40B4-BE49-F238E27FC236}">
                <a16:creationId xmlns:a16="http://schemas.microsoft.com/office/drawing/2014/main" id="{CFDB1758-2B83-B077-8B76-F1B585C82A4A}"/>
              </a:ext>
            </a:extLst>
          </p:cNvPr>
          <p:cNvSpPr/>
          <p:nvPr/>
        </p:nvSpPr>
        <p:spPr>
          <a:xfrm>
            <a:off x="1104935" y="3487528"/>
            <a:ext cx="2520000" cy="1296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FEE14FAB-4EE0-C4F8-5507-5F264DB26A74}"/>
              </a:ext>
            </a:extLst>
          </p:cNvPr>
          <p:cNvSpPr/>
          <p:nvPr/>
        </p:nvSpPr>
        <p:spPr>
          <a:xfrm>
            <a:off x="1546509" y="1052948"/>
            <a:ext cx="2520000" cy="1296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2DDBE221-89AD-2301-9D0F-B9908FDAE333}"/>
              </a:ext>
            </a:extLst>
          </p:cNvPr>
          <p:cNvSpPr>
            <a:spLocks noChangeAspect="1"/>
          </p:cNvSpPr>
          <p:nvPr/>
        </p:nvSpPr>
        <p:spPr>
          <a:xfrm>
            <a:off x="4896257" y="1568048"/>
            <a:ext cx="2412000" cy="24120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50B49394-C873-6A83-7376-F5B3399BD862}"/>
              </a:ext>
            </a:extLst>
          </p:cNvPr>
          <p:cNvSpPr txBox="1"/>
          <p:nvPr/>
        </p:nvSpPr>
        <p:spPr>
          <a:xfrm>
            <a:off x="4873613" y="2476444"/>
            <a:ext cx="2429689" cy="646331"/>
          </a:xfrm>
          <a:prstGeom prst="rect">
            <a:avLst/>
          </a:prstGeom>
          <a:noFill/>
        </p:spPr>
        <p:txBody>
          <a:bodyPr wrap="square" rtlCol="0">
            <a:spAutoFit/>
          </a:bodyPr>
          <a:lstStyle/>
          <a:p>
            <a:pPr algn="ctr"/>
            <a:r>
              <a:rPr lang="en-US" err="1">
                <a:latin typeface="Arial" panose="020B0604020202020204" pitchFamily="34" charset="0"/>
                <a:cs typeface="Arial" panose="020B0604020202020204" pitchFamily="34" charset="0"/>
              </a:rPr>
              <a:t>FairDisCo</a:t>
            </a:r>
            <a:r>
              <a:rPr lang="en-US">
                <a:latin typeface="Arial" panose="020B0604020202020204" pitchFamily="34" charset="0"/>
                <a:cs typeface="Arial" panose="020B0604020202020204" pitchFamily="34" charset="0"/>
              </a:rPr>
              <a:t>: Fairer AI in Dermatology</a:t>
            </a:r>
          </a:p>
        </p:txBody>
      </p:sp>
      <p:sp>
        <p:nvSpPr>
          <p:cNvPr id="16" name="Left Arrow 15">
            <a:extLst>
              <a:ext uri="{FF2B5EF4-FFF2-40B4-BE49-F238E27FC236}">
                <a16:creationId xmlns:a16="http://schemas.microsoft.com/office/drawing/2014/main" id="{D28E61F0-52DE-606A-8FC5-74599967F340}"/>
              </a:ext>
            </a:extLst>
          </p:cNvPr>
          <p:cNvSpPr/>
          <p:nvPr/>
        </p:nvSpPr>
        <p:spPr>
          <a:xfrm rot="1980000">
            <a:off x="4245620" y="1960090"/>
            <a:ext cx="612000" cy="323165"/>
          </a:xfrm>
          <a:prstGeom prst="lef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Left Arrow 16">
            <a:extLst>
              <a:ext uri="{FF2B5EF4-FFF2-40B4-BE49-F238E27FC236}">
                <a16:creationId xmlns:a16="http://schemas.microsoft.com/office/drawing/2014/main" id="{838C63CB-026D-3062-3B3F-32334708376F}"/>
              </a:ext>
            </a:extLst>
          </p:cNvPr>
          <p:cNvSpPr/>
          <p:nvPr/>
        </p:nvSpPr>
        <p:spPr>
          <a:xfrm rot="9000000">
            <a:off x="7370696" y="1946327"/>
            <a:ext cx="612000" cy="323165"/>
          </a:xfrm>
          <a:prstGeom prst="lef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Left Arrow 17">
            <a:extLst>
              <a:ext uri="{FF2B5EF4-FFF2-40B4-BE49-F238E27FC236}">
                <a16:creationId xmlns:a16="http://schemas.microsoft.com/office/drawing/2014/main" id="{3F32DBCE-B803-1F56-4827-3803477C4CDF}"/>
              </a:ext>
            </a:extLst>
          </p:cNvPr>
          <p:cNvSpPr/>
          <p:nvPr/>
        </p:nvSpPr>
        <p:spPr>
          <a:xfrm rot="-9000000">
            <a:off x="7376271" y="3491844"/>
            <a:ext cx="612000" cy="323165"/>
          </a:xfrm>
          <a:prstGeom prst="lef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Left Arrow 18">
            <a:extLst>
              <a:ext uri="{FF2B5EF4-FFF2-40B4-BE49-F238E27FC236}">
                <a16:creationId xmlns:a16="http://schemas.microsoft.com/office/drawing/2014/main" id="{E7639F46-692F-E396-6C16-57A4E3A344FA}"/>
              </a:ext>
            </a:extLst>
          </p:cNvPr>
          <p:cNvSpPr/>
          <p:nvPr/>
        </p:nvSpPr>
        <p:spPr>
          <a:xfrm rot="-1980000">
            <a:off x="4322201" y="3491845"/>
            <a:ext cx="612000" cy="323165"/>
          </a:xfrm>
          <a:prstGeom prst="lef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88540A86-E54C-CAF8-8021-57357247EF44}"/>
              </a:ext>
            </a:extLst>
          </p:cNvPr>
          <p:cNvSpPr/>
          <p:nvPr/>
        </p:nvSpPr>
        <p:spPr>
          <a:xfrm>
            <a:off x="4836000" y="4815684"/>
            <a:ext cx="2520000" cy="1296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8148DEF8-D811-11B8-2840-1BDF4FCD88B0}"/>
              </a:ext>
            </a:extLst>
          </p:cNvPr>
          <p:cNvSpPr txBox="1"/>
          <p:nvPr/>
        </p:nvSpPr>
        <p:spPr>
          <a:xfrm>
            <a:off x="1523307" y="1162339"/>
            <a:ext cx="2837249" cy="1077218"/>
          </a:xfrm>
          <a:prstGeom prst="rect">
            <a:avLst/>
          </a:prstGeom>
          <a:noFill/>
        </p:spPr>
        <p:txBody>
          <a:bodyPr wrap="square" rtlCol="0">
            <a:spAutoFit/>
          </a:bodyPr>
          <a:lstStyle/>
          <a:p>
            <a:pPr algn="l"/>
            <a:r>
              <a:rPr lang="en-US" sz="1600">
                <a:latin typeface="Arial" panose="020B0604020202020204" pitchFamily="34" charset="0"/>
                <a:cs typeface="Arial" panose="020B0604020202020204" pitchFamily="34" charset="0"/>
              </a:rPr>
              <a:t>Improved the fairness and boosted the classification accuracy by proposing </a:t>
            </a:r>
            <a:r>
              <a:rPr lang="en-US" sz="1600" b="1" err="1">
                <a:latin typeface="Arial" panose="020B0604020202020204" pitchFamily="34" charset="0"/>
                <a:cs typeface="Arial" panose="020B0604020202020204" pitchFamily="34" charset="0"/>
              </a:rPr>
              <a:t>FairDisCo</a:t>
            </a:r>
            <a:endParaRPr lang="en-US" sz="1600" b="1">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52AE0DF-CF5D-F8DC-C754-10D30A0537CC}"/>
              </a:ext>
            </a:extLst>
          </p:cNvPr>
          <p:cNvSpPr txBox="1"/>
          <p:nvPr/>
        </p:nvSpPr>
        <p:spPr>
          <a:xfrm>
            <a:off x="1122671" y="3678056"/>
            <a:ext cx="2650126" cy="830997"/>
          </a:xfrm>
          <a:prstGeom prst="rect">
            <a:avLst/>
          </a:prstGeom>
          <a:noFill/>
        </p:spPr>
        <p:txBody>
          <a:bodyPr wrap="square" rtlCol="0">
            <a:spAutoFit/>
          </a:bodyPr>
          <a:lstStyle/>
          <a:p>
            <a:pPr algn="l"/>
            <a:r>
              <a:rPr lang="en-US" sz="1600">
                <a:latin typeface="Arial" panose="020B0604020202020204" pitchFamily="34" charset="0"/>
                <a:cs typeface="Arial" panose="020B0604020202020204" pitchFamily="34" charset="0"/>
              </a:rPr>
              <a:t>Compared the baseline and </a:t>
            </a:r>
            <a:r>
              <a:rPr lang="en-US" sz="1600" err="1">
                <a:latin typeface="Arial" panose="020B0604020202020204" pitchFamily="34" charset="0"/>
                <a:cs typeface="Arial" panose="020B0604020202020204" pitchFamily="34" charset="0"/>
              </a:rPr>
              <a:t>FairDisCo</a:t>
            </a:r>
            <a:r>
              <a:rPr lang="en-US" sz="1600">
                <a:latin typeface="Arial" panose="020B0604020202020204" pitchFamily="34" charset="0"/>
                <a:cs typeface="Arial" panose="020B0604020202020204" pitchFamily="34" charset="0"/>
              </a:rPr>
              <a:t> to </a:t>
            </a:r>
            <a:r>
              <a:rPr lang="en-US" sz="1600" b="1">
                <a:latin typeface="Arial" panose="020B0604020202020204" pitchFamily="34" charset="0"/>
                <a:cs typeface="Arial" panose="020B0604020202020204" pitchFamily="34" charset="0"/>
              </a:rPr>
              <a:t>3</a:t>
            </a:r>
            <a:r>
              <a:rPr lang="en-US" sz="1600">
                <a:latin typeface="Arial" panose="020B0604020202020204" pitchFamily="34" charset="0"/>
                <a:cs typeface="Arial" panose="020B0604020202020204" pitchFamily="34" charset="0"/>
              </a:rPr>
              <a:t> widely used </a:t>
            </a:r>
            <a:r>
              <a:rPr lang="en-US" sz="1600" b="1">
                <a:latin typeface="Arial" panose="020B0604020202020204" pitchFamily="34" charset="0"/>
                <a:cs typeface="Arial" panose="020B0604020202020204" pitchFamily="34" charset="0"/>
              </a:rPr>
              <a:t>fairness techniques </a:t>
            </a:r>
          </a:p>
        </p:txBody>
      </p:sp>
      <p:sp>
        <p:nvSpPr>
          <p:cNvPr id="24" name="TextBox 23">
            <a:extLst>
              <a:ext uri="{FF2B5EF4-FFF2-40B4-BE49-F238E27FC236}">
                <a16:creationId xmlns:a16="http://schemas.microsoft.com/office/drawing/2014/main" id="{F15E8139-CF7A-8D4A-85F1-D17ACDA97474}"/>
              </a:ext>
            </a:extLst>
          </p:cNvPr>
          <p:cNvSpPr txBox="1"/>
          <p:nvPr/>
        </p:nvSpPr>
        <p:spPr>
          <a:xfrm>
            <a:off x="4887688" y="5012406"/>
            <a:ext cx="2603378" cy="830997"/>
          </a:xfrm>
          <a:prstGeom prst="rect">
            <a:avLst/>
          </a:prstGeom>
          <a:noFill/>
        </p:spPr>
        <p:txBody>
          <a:bodyPr wrap="square" rtlCol="0">
            <a:spAutoFit/>
          </a:bodyPr>
          <a:lstStyle/>
          <a:p>
            <a:pPr algn="l"/>
            <a:r>
              <a:rPr lang="en-US" sz="1600">
                <a:latin typeface="Arial" panose="020B0604020202020204" pitchFamily="34" charset="0"/>
                <a:cs typeface="Arial" panose="020B0604020202020204" pitchFamily="34" charset="0"/>
              </a:rPr>
              <a:t>Proposed </a:t>
            </a:r>
            <a:r>
              <a:rPr lang="en-US" sz="1600" b="1">
                <a:latin typeface="Arial" panose="020B0604020202020204" pitchFamily="34" charset="0"/>
                <a:cs typeface="Arial" panose="020B0604020202020204" pitchFamily="34" charset="0"/>
              </a:rPr>
              <a:t>three fairness metrics</a:t>
            </a:r>
            <a:r>
              <a:rPr lang="en-US" sz="1600">
                <a:latin typeface="Arial" panose="020B0604020202020204" pitchFamily="34" charset="0"/>
                <a:cs typeface="Arial" panose="020B0604020202020204" pitchFamily="34" charset="0"/>
              </a:rPr>
              <a:t> and conducted extensive experiments</a:t>
            </a:r>
          </a:p>
        </p:txBody>
      </p:sp>
      <p:sp>
        <p:nvSpPr>
          <p:cNvPr id="25" name="TextBox 24">
            <a:extLst>
              <a:ext uri="{FF2B5EF4-FFF2-40B4-BE49-F238E27FC236}">
                <a16:creationId xmlns:a16="http://schemas.microsoft.com/office/drawing/2014/main" id="{DF5C6F53-318F-8BB3-B176-72C4CFEBEB55}"/>
              </a:ext>
            </a:extLst>
          </p:cNvPr>
          <p:cNvSpPr txBox="1"/>
          <p:nvPr/>
        </p:nvSpPr>
        <p:spPr>
          <a:xfrm>
            <a:off x="8722441" y="3498288"/>
            <a:ext cx="2565083" cy="1323439"/>
          </a:xfrm>
          <a:prstGeom prst="rect">
            <a:avLst/>
          </a:prstGeom>
          <a:noFill/>
        </p:spPr>
        <p:txBody>
          <a:bodyPr wrap="square" rtlCol="0">
            <a:spAutoFit/>
          </a:bodyPr>
          <a:lstStyle/>
          <a:p>
            <a:pPr algn="l"/>
            <a:r>
              <a:rPr lang="en-US" sz="1600">
                <a:latin typeface="Arial" panose="020B0604020202020204" pitchFamily="34" charset="0"/>
                <a:cs typeface="Arial" panose="020B0604020202020204" pitchFamily="34" charset="0"/>
              </a:rPr>
              <a:t>Our results indicate that the datasets have </a:t>
            </a:r>
            <a:r>
              <a:rPr lang="en-US" sz="1600" b="1">
                <a:latin typeface="Arial" panose="020B0604020202020204" pitchFamily="34" charset="0"/>
                <a:cs typeface="Arial" panose="020B0604020202020204" pitchFamily="34" charset="0"/>
              </a:rPr>
              <a:t>skin-type bias</a:t>
            </a:r>
            <a:r>
              <a:rPr lang="en-US" sz="1600">
                <a:latin typeface="Arial" panose="020B0604020202020204" pitchFamily="34" charset="0"/>
                <a:cs typeface="Arial" panose="020B0604020202020204" pitchFamily="34" charset="0"/>
              </a:rPr>
              <a:t>, and fairness methods could </a:t>
            </a:r>
            <a:r>
              <a:rPr lang="en-US" sz="1600" b="1">
                <a:latin typeface="Arial" panose="020B0604020202020204" pitchFamily="34" charset="0"/>
                <a:cs typeface="Arial" panose="020B0604020202020204" pitchFamily="34" charset="0"/>
              </a:rPr>
              <a:t>diminish</a:t>
            </a:r>
            <a:r>
              <a:rPr lang="en-US" sz="1600">
                <a:latin typeface="Arial" panose="020B0604020202020204" pitchFamily="34" charset="0"/>
                <a:cs typeface="Arial" panose="020B0604020202020204" pitchFamily="34" charset="0"/>
              </a:rPr>
              <a:t> the discrimination</a:t>
            </a:r>
          </a:p>
        </p:txBody>
      </p:sp>
      <p:sp>
        <p:nvSpPr>
          <p:cNvPr id="26" name="TextBox 25">
            <a:extLst>
              <a:ext uri="{FF2B5EF4-FFF2-40B4-BE49-F238E27FC236}">
                <a16:creationId xmlns:a16="http://schemas.microsoft.com/office/drawing/2014/main" id="{62446C91-26FF-BEA7-1FD0-28AD7034A2E0}"/>
              </a:ext>
            </a:extLst>
          </p:cNvPr>
          <p:cNvSpPr txBox="1"/>
          <p:nvPr/>
        </p:nvSpPr>
        <p:spPr>
          <a:xfrm>
            <a:off x="8213244" y="1176709"/>
            <a:ext cx="2655686" cy="1077218"/>
          </a:xfrm>
          <a:prstGeom prst="rect">
            <a:avLst/>
          </a:prstGeom>
          <a:noFill/>
        </p:spPr>
        <p:txBody>
          <a:bodyPr wrap="square" rtlCol="0">
            <a:spAutoFit/>
          </a:bodyPr>
          <a:lstStyle/>
          <a:p>
            <a:pPr algn="l"/>
            <a:r>
              <a:rPr lang="en-US" sz="1600" err="1">
                <a:latin typeface="Arial" panose="020B0604020202020204" pitchFamily="34" charset="0"/>
                <a:cs typeface="Arial" panose="020B0604020202020204" pitchFamily="34" charset="0"/>
              </a:rPr>
              <a:t>FairDisCo</a:t>
            </a:r>
            <a:r>
              <a:rPr lang="en-US" sz="1600">
                <a:latin typeface="Arial" panose="020B0604020202020204" pitchFamily="34" charset="0"/>
                <a:cs typeface="Arial" panose="020B0604020202020204" pitchFamily="34" charset="0"/>
              </a:rPr>
              <a:t> achieved </a:t>
            </a:r>
            <a:r>
              <a:rPr lang="en-US" sz="1600" b="1">
                <a:latin typeface="Arial" panose="020B0604020202020204" pitchFamily="34" charset="0"/>
                <a:cs typeface="Arial" panose="020B0604020202020204" pitchFamily="34" charset="0"/>
              </a:rPr>
              <a:t>the best </a:t>
            </a:r>
            <a:r>
              <a:rPr lang="en-US" sz="1600">
                <a:latin typeface="Arial" panose="020B0604020202020204" pitchFamily="34" charset="0"/>
                <a:cs typeface="Arial" panose="020B0604020202020204" pitchFamily="34" charset="0"/>
              </a:rPr>
              <a:t>overall accuracy and fairness on in-domain classification tasks </a:t>
            </a:r>
          </a:p>
        </p:txBody>
      </p:sp>
      <p:sp>
        <p:nvSpPr>
          <p:cNvPr id="27" name="Left Arrow 26">
            <a:extLst>
              <a:ext uri="{FF2B5EF4-FFF2-40B4-BE49-F238E27FC236}">
                <a16:creationId xmlns:a16="http://schemas.microsoft.com/office/drawing/2014/main" id="{14BEFFF3-1D3A-762C-C45F-F021EA0C4FB7}"/>
              </a:ext>
            </a:extLst>
          </p:cNvPr>
          <p:cNvSpPr/>
          <p:nvPr/>
        </p:nvSpPr>
        <p:spPr>
          <a:xfrm rot="-5400000">
            <a:off x="5782457" y="4274150"/>
            <a:ext cx="612000" cy="323165"/>
          </a:xfrm>
          <a:prstGeom prst="lef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E144CD70-8CE5-BDBD-640A-B69FCFAB64D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217322374"/>
      </p:ext>
    </p:extLst>
  </p:cSld>
  <p:clrMapOvr>
    <a:masterClrMapping/>
  </p:clrMapOvr>
  <mc:AlternateContent xmlns:mc="http://schemas.openxmlformats.org/markup-compatibility/2006" xmlns:p14="http://schemas.microsoft.com/office/powerpoint/2010/main">
    <mc:Choice Requires="p14">
      <p:transition spd="slow" p14:dur="2000" advTm="62826"/>
    </mc:Choice>
    <mc:Fallback xmlns="">
      <p:transition spd="slow" advTm="62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P spid="8" grpId="0" animBg="1"/>
      <p:bldP spid="9" grpId="0" animBg="1"/>
      <p:bldP spid="16" grpId="0" animBg="1"/>
      <p:bldP spid="17" grpId="0" animBg="1"/>
      <p:bldP spid="18" grpId="0" animBg="1"/>
      <p:bldP spid="19" grpId="0" animBg="1"/>
      <p:bldP spid="20" grpId="0" animBg="1"/>
      <p:bldP spid="22" grpId="0"/>
      <p:bldP spid="23" grpId="0"/>
      <p:bldP spid="24" grpId="0"/>
      <p:bldP spid="25" grpId="0"/>
      <p:bldP spid="26" grpId="0"/>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ED1AF30-E6A0-33A3-125D-B641FE47274D}"/>
              </a:ext>
            </a:extLst>
          </p:cNvPr>
          <p:cNvSpPr>
            <a:spLocks noGrp="1"/>
          </p:cNvSpPr>
          <p:nvPr>
            <p:ph type="title"/>
          </p:nvPr>
        </p:nvSpPr>
        <p:spPr>
          <a:xfrm>
            <a:off x="575999" y="202167"/>
            <a:ext cx="11040000" cy="1905001"/>
          </a:xfrm>
        </p:spPr>
        <p:txBody>
          <a:bodyPr/>
          <a:lstStyle/>
          <a:p>
            <a:pPr algn="l"/>
            <a:r>
              <a:rPr lang="en-US" sz="3600" b="1"/>
              <a:t>FairDisCo: Fairer AI in Dermatology via Disentanglement Contrastive Learning</a:t>
            </a:r>
            <a:endParaRPr lang="en-CA" sz="3600"/>
          </a:p>
        </p:txBody>
      </p:sp>
      <p:pic>
        <p:nvPicPr>
          <p:cNvPr id="4" name="Picture 3" descr="Qr code&#10;&#10;Description automatically generated">
            <a:extLst>
              <a:ext uri="{FF2B5EF4-FFF2-40B4-BE49-F238E27FC236}">
                <a16:creationId xmlns:a16="http://schemas.microsoft.com/office/drawing/2014/main" id="{6FD0F08B-A4F8-899C-C333-4DE3043C4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1262" y="2107168"/>
            <a:ext cx="1905000" cy="1905000"/>
          </a:xfrm>
          <a:prstGeom prst="rect">
            <a:avLst/>
          </a:prstGeom>
        </p:spPr>
      </p:pic>
      <p:pic>
        <p:nvPicPr>
          <p:cNvPr id="7" name="Picture 6" descr="Qr code&#10;&#10;Description automatically generated">
            <a:extLst>
              <a:ext uri="{FF2B5EF4-FFF2-40B4-BE49-F238E27FC236}">
                <a16:creationId xmlns:a16="http://schemas.microsoft.com/office/drawing/2014/main" id="{F10E888D-BD71-1907-65A8-2F05503A37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4619" y="2107168"/>
            <a:ext cx="1905000" cy="1905000"/>
          </a:xfrm>
          <a:prstGeom prst="rect">
            <a:avLst/>
          </a:prstGeom>
        </p:spPr>
      </p:pic>
      <p:sp>
        <p:nvSpPr>
          <p:cNvPr id="8" name="TextBox 7">
            <a:extLst>
              <a:ext uri="{FF2B5EF4-FFF2-40B4-BE49-F238E27FC236}">
                <a16:creationId xmlns:a16="http://schemas.microsoft.com/office/drawing/2014/main" id="{3CBD0011-E191-FD2B-04CC-F949A0539A9F}"/>
              </a:ext>
            </a:extLst>
          </p:cNvPr>
          <p:cNvSpPr txBox="1"/>
          <p:nvPr/>
        </p:nvSpPr>
        <p:spPr>
          <a:xfrm>
            <a:off x="1184958" y="2690336"/>
            <a:ext cx="2349661" cy="369332"/>
          </a:xfrm>
          <a:prstGeom prst="rect">
            <a:avLst/>
          </a:prstGeom>
          <a:noFill/>
        </p:spPr>
        <p:txBody>
          <a:bodyPr wrap="square" rtlCol="0">
            <a:spAutoFit/>
          </a:bodyPr>
          <a:lstStyle/>
          <a:p>
            <a:pPr algn="l"/>
            <a:r>
              <a:rPr lang="en-US" b="1">
                <a:solidFill>
                  <a:srgbClr val="2F506F"/>
                </a:solidFill>
                <a:latin typeface="Arial" panose="020B0604020202020204" pitchFamily="34" charset="0"/>
                <a:cs typeface="Arial" panose="020B0604020202020204" pitchFamily="34" charset="0"/>
              </a:rPr>
              <a:t>Paper</a:t>
            </a:r>
            <a:r>
              <a:rPr lang="en-US">
                <a:solidFill>
                  <a:srgbClr val="2F506F"/>
                </a:solidFill>
                <a:latin typeface="Arial" panose="020B0604020202020204" pitchFamily="34" charset="0"/>
                <a:cs typeface="Arial" panose="020B0604020202020204" pitchFamily="34" charset="0"/>
              </a:rPr>
              <a:t> is available at</a:t>
            </a:r>
          </a:p>
        </p:txBody>
      </p:sp>
      <p:sp>
        <p:nvSpPr>
          <p:cNvPr id="9" name="TextBox 8">
            <a:extLst>
              <a:ext uri="{FF2B5EF4-FFF2-40B4-BE49-F238E27FC236}">
                <a16:creationId xmlns:a16="http://schemas.microsoft.com/office/drawing/2014/main" id="{DF337302-730D-AA64-8FFC-9FAD5B50BDA7}"/>
              </a:ext>
            </a:extLst>
          </p:cNvPr>
          <p:cNvSpPr txBox="1"/>
          <p:nvPr/>
        </p:nvSpPr>
        <p:spPr>
          <a:xfrm>
            <a:off x="6153874" y="2690336"/>
            <a:ext cx="2349661" cy="369332"/>
          </a:xfrm>
          <a:prstGeom prst="rect">
            <a:avLst/>
          </a:prstGeom>
          <a:noFill/>
        </p:spPr>
        <p:txBody>
          <a:bodyPr wrap="square" rtlCol="0">
            <a:spAutoFit/>
          </a:bodyPr>
          <a:lstStyle/>
          <a:p>
            <a:pPr algn="l"/>
            <a:r>
              <a:rPr lang="en-US" b="1">
                <a:solidFill>
                  <a:srgbClr val="2F506F"/>
                </a:solidFill>
                <a:latin typeface="Arial" panose="020B0604020202020204" pitchFamily="34" charset="0"/>
                <a:cs typeface="Arial" panose="020B0604020202020204" pitchFamily="34" charset="0"/>
              </a:rPr>
              <a:t>Code</a:t>
            </a:r>
            <a:r>
              <a:rPr lang="en-US">
                <a:solidFill>
                  <a:srgbClr val="2F506F"/>
                </a:solidFill>
                <a:latin typeface="Arial" panose="020B0604020202020204" pitchFamily="34" charset="0"/>
                <a:cs typeface="Arial" panose="020B0604020202020204" pitchFamily="34" charset="0"/>
              </a:rPr>
              <a:t> is available at</a:t>
            </a:r>
          </a:p>
        </p:txBody>
      </p:sp>
      <p:sp>
        <p:nvSpPr>
          <p:cNvPr id="10" name="TextBox 9">
            <a:extLst>
              <a:ext uri="{FF2B5EF4-FFF2-40B4-BE49-F238E27FC236}">
                <a16:creationId xmlns:a16="http://schemas.microsoft.com/office/drawing/2014/main" id="{AA0EB900-737E-E156-2390-768207E37033}"/>
              </a:ext>
            </a:extLst>
          </p:cNvPr>
          <p:cNvSpPr txBox="1"/>
          <p:nvPr/>
        </p:nvSpPr>
        <p:spPr>
          <a:xfrm>
            <a:off x="4307711" y="4160741"/>
            <a:ext cx="3576577" cy="646331"/>
          </a:xfrm>
          <a:prstGeom prst="rect">
            <a:avLst/>
          </a:prstGeom>
          <a:noFill/>
        </p:spPr>
        <p:txBody>
          <a:bodyPr wrap="square" rtlCol="0">
            <a:spAutoFit/>
          </a:bodyPr>
          <a:lstStyle/>
          <a:p>
            <a:pPr algn="ctr"/>
            <a:r>
              <a:rPr lang="en-US" sz="3600" b="1">
                <a:solidFill>
                  <a:srgbClr val="2F506F"/>
                </a:solidFill>
                <a:latin typeface="Arial" panose="020B0604020202020204" pitchFamily="34" charset="0"/>
                <a:cs typeface="Arial" panose="020B0604020202020204" pitchFamily="34" charset="0"/>
              </a:rPr>
              <a:t>Thank you!</a:t>
            </a:r>
          </a:p>
        </p:txBody>
      </p:sp>
      <p:sp>
        <p:nvSpPr>
          <p:cNvPr id="11" name="TextBox 10">
            <a:extLst>
              <a:ext uri="{FF2B5EF4-FFF2-40B4-BE49-F238E27FC236}">
                <a16:creationId xmlns:a16="http://schemas.microsoft.com/office/drawing/2014/main" id="{03637E86-EF4A-02E7-23FB-A2D4E5CC9584}"/>
              </a:ext>
            </a:extLst>
          </p:cNvPr>
          <p:cNvSpPr txBox="1"/>
          <p:nvPr/>
        </p:nvSpPr>
        <p:spPr>
          <a:xfrm>
            <a:off x="1184958" y="5312780"/>
            <a:ext cx="9872723" cy="369332"/>
          </a:xfrm>
          <a:prstGeom prst="rect">
            <a:avLst/>
          </a:prstGeom>
          <a:noFill/>
        </p:spPr>
        <p:txBody>
          <a:bodyPr wrap="square" rtlCol="0">
            <a:spAutoFit/>
          </a:bodyPr>
          <a:lstStyle/>
          <a:p>
            <a:r>
              <a:rPr lang="en-US">
                <a:solidFill>
                  <a:srgbClr val="2F506F"/>
                </a:solidFill>
                <a:latin typeface="Arial" panose="020B0604020202020204" pitchFamily="34" charset="0"/>
                <a:cs typeface="Arial" panose="020B0604020202020204" pitchFamily="34" charset="0"/>
              </a:rPr>
              <a:t>Contact us:            {</a:t>
            </a:r>
            <a:r>
              <a:rPr lang="en-US" err="1">
                <a:solidFill>
                  <a:srgbClr val="2F506F"/>
                </a:solidFill>
                <a:latin typeface="Arial" panose="020B0604020202020204" pitchFamily="34" charset="0"/>
                <a:cs typeface="Arial" panose="020B0604020202020204" pitchFamily="34" charset="0"/>
              </a:rPr>
              <a:t>siyi</a:t>
            </a:r>
            <a:r>
              <a:rPr lang="en-US">
                <a:solidFill>
                  <a:srgbClr val="2F506F"/>
                </a:solidFill>
                <a:latin typeface="Arial" panose="020B0604020202020204" pitchFamily="34" charset="0"/>
                <a:cs typeface="Arial" panose="020B0604020202020204" pitchFamily="34" charset="0"/>
              </a:rPr>
              <a:t>,</a:t>
            </a:r>
            <a:r>
              <a:rPr lang="zh-CN" altLang="en-US">
                <a:solidFill>
                  <a:srgbClr val="2F506F"/>
                </a:solidFill>
                <a:latin typeface="Arial" panose="020B0604020202020204" pitchFamily="34" charset="0"/>
                <a:cs typeface="Arial" panose="020B0604020202020204" pitchFamily="34" charset="0"/>
              </a:rPr>
              <a:t> </a:t>
            </a:r>
            <a:r>
              <a:rPr lang="en-US" err="1">
                <a:solidFill>
                  <a:srgbClr val="2F506F"/>
                </a:solidFill>
                <a:latin typeface="Arial" panose="020B0604020202020204" pitchFamily="34" charset="0"/>
                <a:cs typeface="Arial" panose="020B0604020202020204" pitchFamily="34" charset="0"/>
              </a:rPr>
              <a:t>bhers</a:t>
            </a:r>
            <a:r>
              <a:rPr lang="en-US">
                <a:solidFill>
                  <a:srgbClr val="2F506F"/>
                </a:solidFill>
                <a:latin typeface="Arial" panose="020B0604020202020204" pitchFamily="34" charset="0"/>
                <a:cs typeface="Arial" panose="020B0604020202020204" pitchFamily="34" charset="0"/>
              </a:rPr>
              <a:t>,</a:t>
            </a:r>
            <a:r>
              <a:rPr lang="zh-CN" altLang="en-US">
                <a:solidFill>
                  <a:srgbClr val="2F506F"/>
                </a:solidFill>
                <a:latin typeface="Arial" panose="020B0604020202020204" pitchFamily="34" charset="0"/>
                <a:cs typeface="Arial" panose="020B0604020202020204" pitchFamily="34" charset="0"/>
              </a:rPr>
              <a:t> </a:t>
            </a:r>
            <a:r>
              <a:rPr lang="en-US" err="1">
                <a:solidFill>
                  <a:srgbClr val="2F506F"/>
                </a:solidFill>
                <a:latin typeface="Arial" panose="020B0604020202020204" pitchFamily="34" charset="0"/>
                <a:cs typeface="Arial" panose="020B0604020202020204" pitchFamily="34" charset="0"/>
              </a:rPr>
              <a:t>nourhanb</a:t>
            </a:r>
            <a:r>
              <a:rPr lang="en-US">
                <a:solidFill>
                  <a:srgbClr val="2F506F"/>
                </a:solidFill>
                <a:latin typeface="Arial" panose="020B0604020202020204" pitchFamily="34" charset="0"/>
                <a:cs typeface="Arial" panose="020B0604020202020204" pitchFamily="34" charset="0"/>
              </a:rPr>
              <a:t>,</a:t>
            </a:r>
            <a:r>
              <a:rPr lang="zh-CN" altLang="en-US">
                <a:solidFill>
                  <a:srgbClr val="2F506F"/>
                </a:solidFill>
                <a:latin typeface="Arial" panose="020B0604020202020204" pitchFamily="34" charset="0"/>
                <a:cs typeface="Arial" panose="020B0604020202020204" pitchFamily="34" charset="0"/>
              </a:rPr>
              <a:t> </a:t>
            </a:r>
            <a:r>
              <a:rPr lang="en-US" err="1">
                <a:solidFill>
                  <a:srgbClr val="2F506F"/>
                </a:solidFill>
                <a:latin typeface="Arial" panose="020B0604020202020204" pitchFamily="34" charset="0"/>
                <a:cs typeface="Arial" panose="020B0604020202020204" pitchFamily="34" charset="0"/>
              </a:rPr>
              <a:t>rafeef</a:t>
            </a:r>
            <a:r>
              <a:rPr lang="en-US">
                <a:solidFill>
                  <a:srgbClr val="2F506F"/>
                </a:solidFill>
                <a:latin typeface="Arial" panose="020B0604020202020204" pitchFamily="34" charset="0"/>
                <a:cs typeface="Arial" panose="020B0604020202020204" pitchFamily="34" charset="0"/>
              </a:rPr>
              <a:t>}@</a:t>
            </a:r>
            <a:r>
              <a:rPr lang="en-US" err="1">
                <a:solidFill>
                  <a:srgbClr val="2F506F"/>
                </a:solidFill>
                <a:latin typeface="Arial" panose="020B0604020202020204" pitchFamily="34" charset="0"/>
                <a:cs typeface="Arial" panose="020B0604020202020204" pitchFamily="34" charset="0"/>
              </a:rPr>
              <a:t>ece.ubc.ca</a:t>
            </a:r>
            <a:r>
              <a:rPr lang="en-US">
                <a:solidFill>
                  <a:srgbClr val="2F506F"/>
                </a:solidFill>
                <a:latin typeface="Arial" panose="020B0604020202020204" pitchFamily="34" charset="0"/>
                <a:cs typeface="Arial" panose="020B0604020202020204" pitchFamily="34" charset="0"/>
              </a:rPr>
              <a:t>, </a:t>
            </a:r>
            <a:r>
              <a:rPr lang="en-US" err="1">
                <a:solidFill>
                  <a:srgbClr val="2F506F"/>
                </a:solidFill>
                <a:latin typeface="Arial" panose="020B0604020202020204" pitchFamily="34" charset="0"/>
                <a:cs typeface="Arial" panose="020B0604020202020204" pitchFamily="34" charset="0"/>
              </a:rPr>
              <a:t>hamarneh@sfu.ca</a:t>
            </a:r>
            <a:r>
              <a:rPr lang="en-US">
                <a:latin typeface="Arial" panose="020B0604020202020204" pitchFamily="34" charset="0"/>
                <a:cs typeface="Arial" panose="020B0604020202020204" pitchFamily="34" charset="0"/>
              </a:rPr>
              <a:t>  </a:t>
            </a:r>
          </a:p>
        </p:txBody>
      </p:sp>
      <p:pic>
        <p:nvPicPr>
          <p:cNvPr id="12" name="Audio 11">
            <a:hlinkClick r:id="" action="ppaction://media"/>
            <a:extLst>
              <a:ext uri="{FF2B5EF4-FFF2-40B4-BE49-F238E27FC236}">
                <a16:creationId xmlns:a16="http://schemas.microsoft.com/office/drawing/2014/main" id="{C2FD9A07-44A1-B71F-1DA2-D1583C0598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66076842"/>
      </p:ext>
    </p:extLst>
  </p:cSld>
  <p:clrMapOvr>
    <a:masterClrMapping/>
  </p:clrMapOvr>
  <mc:AlternateContent xmlns:mc="http://schemas.openxmlformats.org/markup-compatibility/2006" xmlns:p14="http://schemas.microsoft.com/office/powerpoint/2010/main">
    <mc:Choice Requires="p14">
      <p:transition spd="slow" p14:dur="2000" advTm="8418"/>
    </mc:Choice>
    <mc:Fallback xmlns="">
      <p:transition spd="slow" advTm="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84B8-079B-64CF-17D1-F00EF0DB8C63}"/>
              </a:ext>
            </a:extLst>
          </p:cNvPr>
          <p:cNvSpPr>
            <a:spLocks noGrp="1"/>
          </p:cNvSpPr>
          <p:nvPr>
            <p:ph type="title"/>
          </p:nvPr>
        </p:nvSpPr>
        <p:spPr/>
        <p:txBody>
          <a:bodyPr/>
          <a:lstStyle/>
          <a:p>
            <a:r>
              <a:rPr lang="en-US" altLang="zh-CN"/>
              <a:t>1.1</a:t>
            </a:r>
            <a:r>
              <a:rPr lang="zh-CN" altLang="en-US"/>
              <a:t> </a:t>
            </a:r>
            <a:r>
              <a:rPr lang="en-US" altLang="zh-CN"/>
              <a:t>Skin Lesion Diagnosis</a:t>
            </a:r>
            <a:r>
              <a:rPr lang="zh-CN" altLang="en-US"/>
              <a:t> </a:t>
            </a:r>
            <a:endParaRPr lang="en-US"/>
          </a:p>
        </p:txBody>
      </p:sp>
      <p:sp>
        <p:nvSpPr>
          <p:cNvPr id="3" name="Content Placeholder 2">
            <a:extLst>
              <a:ext uri="{FF2B5EF4-FFF2-40B4-BE49-F238E27FC236}">
                <a16:creationId xmlns:a16="http://schemas.microsoft.com/office/drawing/2014/main" id="{0DA2A4D9-8EC6-FC7D-E57E-00488DBADC88}"/>
              </a:ext>
            </a:extLst>
          </p:cNvPr>
          <p:cNvSpPr>
            <a:spLocks noGrp="1"/>
          </p:cNvSpPr>
          <p:nvPr>
            <p:ph idx="1"/>
          </p:nvPr>
        </p:nvSpPr>
        <p:spPr/>
        <p:txBody>
          <a:bodyPr/>
          <a:lstStyle/>
          <a:p>
            <a:pPr>
              <a:buFont typeface="Wingdings" pitchFamily="2" charset="2"/>
              <a:buChar char="Ø"/>
            </a:pPr>
            <a:r>
              <a:rPr lang="en-US" sz="1800">
                <a:solidFill>
                  <a:schemeClr val="tx1"/>
                </a:solidFill>
              </a:rPr>
              <a:t>Cancer is one of the leading causes of death worldwide, and the skin is among the 6 most common organs invaded by cancer. </a:t>
            </a:r>
          </a:p>
          <a:p>
            <a:pPr>
              <a:buFont typeface="Wingdings" pitchFamily="2" charset="2"/>
              <a:buChar char="Ø"/>
            </a:pPr>
            <a:r>
              <a:rPr lang="en-US" sz="1800">
                <a:solidFill>
                  <a:schemeClr val="tx1"/>
                </a:solidFill>
              </a:rPr>
              <a:t>The survival rate of patients could considerably increase by early detection and treatment.</a:t>
            </a:r>
          </a:p>
          <a:p>
            <a:pPr>
              <a:buFont typeface="Wingdings" pitchFamily="2" charset="2"/>
              <a:buChar char="Ø"/>
            </a:pPr>
            <a:r>
              <a:rPr lang="en-US" sz="1800">
                <a:solidFill>
                  <a:schemeClr val="tx1"/>
                </a:solidFill>
              </a:rPr>
              <a:t>Deep neural networks (DNNs) were introduced to automatically identify possibly cancerous lesions.</a:t>
            </a:r>
          </a:p>
        </p:txBody>
      </p:sp>
      <p:sp>
        <p:nvSpPr>
          <p:cNvPr id="4" name="Slide Number Placeholder 3">
            <a:extLst>
              <a:ext uri="{FF2B5EF4-FFF2-40B4-BE49-F238E27FC236}">
                <a16:creationId xmlns:a16="http://schemas.microsoft.com/office/drawing/2014/main" id="{A13A1D20-D611-1F19-13FE-762CEFC8ADF3}"/>
              </a:ext>
            </a:extLst>
          </p:cNvPr>
          <p:cNvSpPr>
            <a:spLocks noGrp="1"/>
          </p:cNvSpPr>
          <p:nvPr>
            <p:ph type="sldNum" sz="quarter" idx="10"/>
          </p:nvPr>
        </p:nvSpPr>
        <p:spPr/>
        <p:txBody>
          <a:bodyPr/>
          <a:lstStyle/>
          <a:p>
            <a:pPr>
              <a:defRPr/>
            </a:pPr>
            <a:fld id="{3F6D3A20-422A-4D3D-BD1E-E0CECE69AD09}" type="slidenum">
              <a:rPr lang="en-CA" smtClean="0"/>
              <a:pPr>
                <a:defRPr/>
              </a:pPr>
              <a:t>3</a:t>
            </a:fld>
            <a:endParaRPr lang="en-CA"/>
          </a:p>
        </p:txBody>
      </p:sp>
      <p:sp>
        <p:nvSpPr>
          <p:cNvPr id="7" name="TextBox 6">
            <a:extLst>
              <a:ext uri="{FF2B5EF4-FFF2-40B4-BE49-F238E27FC236}">
                <a16:creationId xmlns:a16="http://schemas.microsoft.com/office/drawing/2014/main" id="{2F37903B-426A-0A9D-652A-1FB97974987D}"/>
              </a:ext>
            </a:extLst>
          </p:cNvPr>
          <p:cNvSpPr txBox="1"/>
          <p:nvPr/>
        </p:nvSpPr>
        <p:spPr>
          <a:xfrm>
            <a:off x="179753" y="5809233"/>
            <a:ext cx="12191999" cy="400110"/>
          </a:xfrm>
          <a:prstGeom prst="rect">
            <a:avLst/>
          </a:prstGeom>
          <a:noFill/>
        </p:spPr>
        <p:txBody>
          <a:bodyPr wrap="square" rtlCol="0">
            <a:spAutoFit/>
          </a:bodyPr>
          <a:lstStyle/>
          <a:p>
            <a:r>
              <a:rPr lang="en-US" sz="1000">
                <a:solidFill>
                  <a:schemeClr val="tx1">
                    <a:lumMod val="50000"/>
                    <a:lumOff val="50000"/>
                  </a:schemeClr>
                </a:solidFill>
                <a:latin typeface="Arial" panose="020B0604020202020204" pitchFamily="34" charset="0"/>
                <a:cs typeface="Arial" panose="020B0604020202020204" pitchFamily="34" charset="0"/>
              </a:rPr>
              <a:t>[1</a:t>
            </a:r>
            <a:r>
              <a:rPr lang="en-US" sz="1000">
                <a:solidFill>
                  <a:schemeClr val="bg1">
                    <a:lumMod val="50000"/>
                  </a:schemeClr>
                </a:solidFill>
                <a:latin typeface="Arial" panose="020B0604020202020204" pitchFamily="34" charset="0"/>
                <a:cs typeface="Arial" panose="020B0604020202020204" pitchFamily="34" charset="0"/>
              </a:rPr>
              <a:t>] </a:t>
            </a:r>
            <a:r>
              <a:rPr lang="en-CA" sz="1000" i="0">
                <a:solidFill>
                  <a:schemeClr val="bg1">
                    <a:lumMod val="50000"/>
                  </a:schemeClr>
                </a:solidFill>
                <a:effectLst/>
                <a:latin typeface="Arial" panose="020B0604020202020204" pitchFamily="34" charset="0"/>
                <a:cs typeface="Arial" panose="020B0604020202020204" pitchFamily="34" charset="0"/>
              </a:rPr>
              <a:t>Cancer Facts &amp; Figures 2022 (https://</a:t>
            </a:r>
            <a:r>
              <a:rPr lang="en-CA" sz="1000" i="0" err="1">
                <a:solidFill>
                  <a:schemeClr val="bg1">
                    <a:lumMod val="50000"/>
                  </a:schemeClr>
                </a:solidFill>
                <a:effectLst/>
                <a:latin typeface="Arial" panose="020B0604020202020204" pitchFamily="34" charset="0"/>
                <a:cs typeface="Arial" panose="020B0604020202020204" pitchFamily="34" charset="0"/>
              </a:rPr>
              <a:t>www.cancer.org</a:t>
            </a:r>
            <a:r>
              <a:rPr lang="en-CA" sz="1000" i="0">
                <a:solidFill>
                  <a:schemeClr val="bg1">
                    <a:lumMod val="50000"/>
                  </a:schemeClr>
                </a:solidFill>
                <a:effectLst/>
                <a:latin typeface="Arial" panose="020B0604020202020204" pitchFamily="34" charset="0"/>
                <a:cs typeface="Arial" panose="020B0604020202020204" pitchFamily="34" charset="0"/>
              </a:rPr>
              <a:t>/research/cancer-facts-statistics/all-cancer-facts-figures/cancer-facts-figures-2022.html#:~:text=Estimated%20numbers%20of%20new%20cancer,incidence%2C%20mortality%2C%20and%20survival%20statistics)</a:t>
            </a:r>
            <a:endParaRPr lang="en-US" sz="1000">
              <a:solidFill>
                <a:schemeClr val="bg1">
                  <a:lumMod val="50000"/>
                </a:schemeClr>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921699C-0895-1D95-7149-943DE9F89DC6}"/>
              </a:ext>
            </a:extLst>
          </p:cNvPr>
          <p:cNvGrpSpPr/>
          <p:nvPr/>
        </p:nvGrpSpPr>
        <p:grpSpPr>
          <a:xfrm>
            <a:off x="6260673" y="3126052"/>
            <a:ext cx="4611900" cy="2190437"/>
            <a:chOff x="6133351" y="3208322"/>
            <a:chExt cx="4611900" cy="2190437"/>
          </a:xfrm>
        </p:grpSpPr>
        <p:sp>
          <p:nvSpPr>
            <p:cNvPr id="13" name="Rounded Rectangle 12">
              <a:extLst>
                <a:ext uri="{FF2B5EF4-FFF2-40B4-BE49-F238E27FC236}">
                  <a16:creationId xmlns:a16="http://schemas.microsoft.com/office/drawing/2014/main" id="{669BCF80-6E26-BB4B-CABB-D08B0C2501F6}"/>
                </a:ext>
              </a:extLst>
            </p:cNvPr>
            <p:cNvSpPr/>
            <p:nvPr/>
          </p:nvSpPr>
          <p:spPr>
            <a:xfrm>
              <a:off x="7712273" y="3413244"/>
              <a:ext cx="1321999" cy="621792"/>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food, bread, close&#10;&#10;Description automatically generated">
              <a:extLst>
                <a:ext uri="{FF2B5EF4-FFF2-40B4-BE49-F238E27FC236}">
                  <a16:creationId xmlns:a16="http://schemas.microsoft.com/office/drawing/2014/main" id="{E1915FF4-F9ED-D887-BCE0-E2782630E1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3351" y="3208322"/>
              <a:ext cx="1063882" cy="1012949"/>
            </a:xfrm>
            <a:prstGeom prst="rect">
              <a:avLst/>
            </a:prstGeom>
          </p:spPr>
        </p:pic>
        <p:sp>
          <p:nvSpPr>
            <p:cNvPr id="12" name="TextBox 11">
              <a:extLst>
                <a:ext uri="{FF2B5EF4-FFF2-40B4-BE49-F238E27FC236}">
                  <a16:creationId xmlns:a16="http://schemas.microsoft.com/office/drawing/2014/main" id="{7C2294E6-DE74-975A-E7D0-603AA9E64370}"/>
                </a:ext>
              </a:extLst>
            </p:cNvPr>
            <p:cNvSpPr txBox="1"/>
            <p:nvPr/>
          </p:nvSpPr>
          <p:spPr>
            <a:xfrm>
              <a:off x="7452776" y="3574503"/>
              <a:ext cx="1840992" cy="338554"/>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DNN Model</a:t>
              </a:r>
            </a:p>
          </p:txBody>
        </p:sp>
        <p:cxnSp>
          <p:nvCxnSpPr>
            <p:cNvPr id="15" name="Straight Arrow Connector 14">
              <a:extLst>
                <a:ext uri="{FF2B5EF4-FFF2-40B4-BE49-F238E27FC236}">
                  <a16:creationId xmlns:a16="http://schemas.microsoft.com/office/drawing/2014/main" id="{4233ED29-EA56-457F-E58A-59AC1D9D2F8C}"/>
                </a:ext>
              </a:extLst>
            </p:cNvPr>
            <p:cNvCxnSpPr>
              <a:cxnSpLocks/>
              <a:stCxn id="10" idx="3"/>
            </p:cNvCxnSpPr>
            <p:nvPr/>
          </p:nvCxnSpPr>
          <p:spPr>
            <a:xfrm>
              <a:off x="7197233" y="3714797"/>
              <a:ext cx="515039" cy="934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B74C12D8-E6D1-1094-1D72-F3F9FD81F088}"/>
                </a:ext>
              </a:extLst>
            </p:cNvPr>
            <p:cNvSpPr txBox="1"/>
            <p:nvPr/>
          </p:nvSpPr>
          <p:spPr>
            <a:xfrm>
              <a:off x="9556386" y="3545520"/>
              <a:ext cx="1179649" cy="338554"/>
            </a:xfrm>
            <a:prstGeom prst="rect">
              <a:avLst/>
            </a:prstGeom>
            <a:noFill/>
          </p:spPr>
          <p:txBody>
            <a:bodyPr wrap="square" rtlCol="0">
              <a:spAutoFit/>
            </a:bodyPr>
            <a:lstStyle/>
            <a:p>
              <a:pPr algn="just"/>
              <a:r>
                <a:rPr lang="en-US" sz="1600">
                  <a:latin typeface="Arial" panose="020B0604020202020204" pitchFamily="34" charset="0"/>
                  <a:cs typeface="Arial" panose="020B0604020202020204" pitchFamily="34" charset="0"/>
                </a:rPr>
                <a:t>Malignant</a:t>
              </a:r>
            </a:p>
          </p:txBody>
        </p:sp>
        <p:cxnSp>
          <p:nvCxnSpPr>
            <p:cNvPr id="18" name="Straight Arrow Connector 17">
              <a:extLst>
                <a:ext uri="{FF2B5EF4-FFF2-40B4-BE49-F238E27FC236}">
                  <a16:creationId xmlns:a16="http://schemas.microsoft.com/office/drawing/2014/main" id="{66C0270B-72C7-671A-C41C-25125001EAB0}"/>
                </a:ext>
              </a:extLst>
            </p:cNvPr>
            <p:cNvCxnSpPr>
              <a:cxnSpLocks/>
              <a:endCxn id="16" idx="1"/>
            </p:cNvCxnSpPr>
            <p:nvPr/>
          </p:nvCxnSpPr>
          <p:spPr>
            <a:xfrm>
              <a:off x="9041347" y="3714797"/>
              <a:ext cx="51503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1" name="Picture 10" descr="A close up of a person's face&#10;&#10;Description automatically generated with low confidence">
              <a:extLst>
                <a:ext uri="{FF2B5EF4-FFF2-40B4-BE49-F238E27FC236}">
                  <a16:creationId xmlns:a16="http://schemas.microsoft.com/office/drawing/2014/main" id="{29F06811-98FE-441E-101A-E1560FD58418}"/>
                </a:ext>
              </a:extLst>
            </p:cNvPr>
            <p:cNvPicPr>
              <a:picLocks noChangeAspect="1"/>
            </p:cNvPicPr>
            <p:nvPr/>
          </p:nvPicPr>
          <p:blipFill rotWithShape="1">
            <a:blip r:embed="rId7">
              <a:extLst>
                <a:ext uri="{28A0092B-C50C-407E-A947-70E740481C1C}">
                  <a14:useLocalDpi xmlns:a14="http://schemas.microsoft.com/office/drawing/2010/main" val="0"/>
                </a:ext>
              </a:extLst>
            </a:blip>
            <a:srcRect t="14255" b="15621"/>
            <a:stretch/>
          </p:blipFill>
          <p:spPr>
            <a:xfrm>
              <a:off x="6148431" y="4385809"/>
              <a:ext cx="1063883" cy="1012950"/>
            </a:xfrm>
            <a:prstGeom prst="rect">
              <a:avLst/>
            </a:prstGeom>
          </p:spPr>
        </p:pic>
        <p:sp>
          <p:nvSpPr>
            <p:cNvPr id="22" name="Rounded Rectangle 21">
              <a:extLst>
                <a:ext uri="{FF2B5EF4-FFF2-40B4-BE49-F238E27FC236}">
                  <a16:creationId xmlns:a16="http://schemas.microsoft.com/office/drawing/2014/main" id="{9C742D55-40F5-2DC7-34BB-3AEE055CB276}"/>
                </a:ext>
              </a:extLst>
            </p:cNvPr>
            <p:cNvSpPr/>
            <p:nvPr/>
          </p:nvSpPr>
          <p:spPr>
            <a:xfrm>
              <a:off x="7721489" y="4581388"/>
              <a:ext cx="1321999" cy="621792"/>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418995B-A76D-F903-FE3D-A10162EB64F4}"/>
                </a:ext>
              </a:extLst>
            </p:cNvPr>
            <p:cNvSpPr txBox="1"/>
            <p:nvPr/>
          </p:nvSpPr>
          <p:spPr>
            <a:xfrm>
              <a:off x="9565602" y="4723007"/>
              <a:ext cx="1179649" cy="338554"/>
            </a:xfrm>
            <a:prstGeom prst="rect">
              <a:avLst/>
            </a:prstGeom>
            <a:noFill/>
          </p:spPr>
          <p:txBody>
            <a:bodyPr wrap="square" rtlCol="0">
              <a:spAutoFit/>
            </a:bodyPr>
            <a:lstStyle/>
            <a:p>
              <a:pPr algn="just"/>
              <a:r>
                <a:rPr lang="en-US" sz="1600">
                  <a:latin typeface="Arial" panose="020B0604020202020204" pitchFamily="34" charset="0"/>
                  <a:cs typeface="Arial" panose="020B0604020202020204" pitchFamily="34" charset="0"/>
                </a:rPr>
                <a:t>Benign</a:t>
              </a:r>
            </a:p>
          </p:txBody>
        </p:sp>
        <p:cxnSp>
          <p:nvCxnSpPr>
            <p:cNvPr id="24" name="Straight Arrow Connector 23">
              <a:extLst>
                <a:ext uri="{FF2B5EF4-FFF2-40B4-BE49-F238E27FC236}">
                  <a16:creationId xmlns:a16="http://schemas.microsoft.com/office/drawing/2014/main" id="{09CC2DE4-7716-44A0-D6D1-0395011D2445}"/>
                </a:ext>
              </a:extLst>
            </p:cNvPr>
            <p:cNvCxnSpPr>
              <a:cxnSpLocks/>
              <a:endCxn id="23" idx="1"/>
            </p:cNvCxnSpPr>
            <p:nvPr/>
          </p:nvCxnSpPr>
          <p:spPr>
            <a:xfrm>
              <a:off x="9050563" y="4892284"/>
              <a:ext cx="51503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DEE816D7-5A0E-E784-344B-0CA962FB16E7}"/>
                </a:ext>
              </a:extLst>
            </p:cNvPr>
            <p:cNvSpPr txBox="1"/>
            <p:nvPr/>
          </p:nvSpPr>
          <p:spPr>
            <a:xfrm>
              <a:off x="7452776" y="4723359"/>
              <a:ext cx="1840992" cy="338554"/>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DNN Model</a:t>
              </a:r>
            </a:p>
          </p:txBody>
        </p:sp>
        <p:cxnSp>
          <p:nvCxnSpPr>
            <p:cNvPr id="27" name="Straight Arrow Connector 26">
              <a:extLst>
                <a:ext uri="{FF2B5EF4-FFF2-40B4-BE49-F238E27FC236}">
                  <a16:creationId xmlns:a16="http://schemas.microsoft.com/office/drawing/2014/main" id="{7992F8A9-B8A0-D4F3-759B-F48EBCF24BE6}"/>
                </a:ext>
              </a:extLst>
            </p:cNvPr>
            <p:cNvCxnSpPr>
              <a:stCxn id="11" idx="3"/>
            </p:cNvCxnSpPr>
            <p:nvPr/>
          </p:nvCxnSpPr>
          <p:spPr>
            <a:xfrm>
              <a:off x="7212314" y="4892284"/>
              <a:ext cx="499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9" name="Picture 8" descr="Diagram&#10;&#10;Description automatically generated">
            <a:extLst>
              <a:ext uri="{FF2B5EF4-FFF2-40B4-BE49-F238E27FC236}">
                <a16:creationId xmlns:a16="http://schemas.microsoft.com/office/drawing/2014/main" id="{209B562E-12B8-42C9-A191-BB9752DD42CE}"/>
              </a:ext>
            </a:extLst>
          </p:cNvPr>
          <p:cNvPicPr>
            <a:picLocks noChangeAspect="1"/>
          </p:cNvPicPr>
          <p:nvPr/>
        </p:nvPicPr>
        <p:blipFill rotWithShape="1">
          <a:blip r:embed="rId8">
            <a:extLst>
              <a:ext uri="{28A0092B-C50C-407E-A947-70E740481C1C}">
                <a14:useLocalDpi xmlns:a14="http://schemas.microsoft.com/office/drawing/2010/main" val="0"/>
              </a:ext>
            </a:extLst>
          </a:blip>
          <a:srcRect l="12056" t="16709" b="11151"/>
          <a:stretch/>
        </p:blipFill>
        <p:spPr>
          <a:xfrm>
            <a:off x="970848" y="2760862"/>
            <a:ext cx="4360987" cy="2682992"/>
          </a:xfrm>
          <a:prstGeom prst="rect">
            <a:avLst/>
          </a:prstGeom>
        </p:spPr>
      </p:pic>
      <p:sp>
        <p:nvSpPr>
          <p:cNvPr id="14" name="TextBox 13">
            <a:extLst>
              <a:ext uri="{FF2B5EF4-FFF2-40B4-BE49-F238E27FC236}">
                <a16:creationId xmlns:a16="http://schemas.microsoft.com/office/drawing/2014/main" id="{EEC6B510-9F41-9265-ACD7-0991262114EA}"/>
              </a:ext>
            </a:extLst>
          </p:cNvPr>
          <p:cNvSpPr txBox="1"/>
          <p:nvPr/>
        </p:nvSpPr>
        <p:spPr>
          <a:xfrm>
            <a:off x="806133" y="5402448"/>
            <a:ext cx="4525702" cy="338554"/>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New cancer cases in the US in 2022 </a:t>
            </a:r>
            <a:r>
              <a:rPr lang="en-US" sz="1600" baseline="30000">
                <a:latin typeface="Arial" panose="020B0604020202020204" pitchFamily="34" charset="0"/>
                <a:cs typeface="Arial" panose="020B0604020202020204" pitchFamily="34" charset="0"/>
              </a:rPr>
              <a:t>[1]</a:t>
            </a:r>
          </a:p>
        </p:txBody>
      </p:sp>
      <p:sp>
        <p:nvSpPr>
          <p:cNvPr id="17" name="Rectangle 16">
            <a:extLst>
              <a:ext uri="{FF2B5EF4-FFF2-40B4-BE49-F238E27FC236}">
                <a16:creationId xmlns:a16="http://schemas.microsoft.com/office/drawing/2014/main" id="{0443A7DC-5802-A859-6756-BF58ED856ECA}"/>
              </a:ext>
            </a:extLst>
          </p:cNvPr>
          <p:cNvSpPr/>
          <p:nvPr/>
        </p:nvSpPr>
        <p:spPr>
          <a:xfrm>
            <a:off x="809258" y="3812946"/>
            <a:ext cx="4525702" cy="216000"/>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BA94B374-5F73-9587-574B-8ACBCEBBA9C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22755957"/>
      </p:ext>
    </p:extLst>
  </p:cSld>
  <p:clrMapOvr>
    <a:masterClrMapping/>
  </p:clrMapOvr>
  <mc:AlternateContent xmlns:mc="http://schemas.openxmlformats.org/markup-compatibility/2006" xmlns:p14="http://schemas.microsoft.com/office/powerpoint/2010/main">
    <mc:Choice Requires="p14">
      <p:transition spd="slow" p14:dur="2000" advTm="33248"/>
    </mc:Choice>
    <mc:Fallback xmlns="">
      <p:transition spd="slow" advTm="3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6"/>
                </p:tgtEl>
              </p:cMediaNode>
            </p:audio>
          </p:childTnLst>
        </p:cTn>
      </p:par>
    </p:tnLst>
    <p:bldLst>
      <p:bldP spid="7" grpId="0"/>
      <p:bldP spid="14"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4F4B-B3CE-A05C-2280-1E7B10C7C13E}"/>
              </a:ext>
            </a:extLst>
          </p:cNvPr>
          <p:cNvSpPr>
            <a:spLocks noGrp="1"/>
          </p:cNvSpPr>
          <p:nvPr>
            <p:ph type="title"/>
          </p:nvPr>
        </p:nvSpPr>
        <p:spPr/>
        <p:txBody>
          <a:bodyPr/>
          <a:lstStyle/>
          <a:p>
            <a:r>
              <a:rPr lang="en-US"/>
              <a:t>1.2 Skin Type Unfairness</a:t>
            </a:r>
          </a:p>
        </p:txBody>
      </p:sp>
      <p:sp>
        <p:nvSpPr>
          <p:cNvPr id="3" name="Content Placeholder 2">
            <a:extLst>
              <a:ext uri="{FF2B5EF4-FFF2-40B4-BE49-F238E27FC236}">
                <a16:creationId xmlns:a16="http://schemas.microsoft.com/office/drawing/2014/main" id="{7221752D-0937-A28B-9160-FE9B972EB857}"/>
              </a:ext>
            </a:extLst>
          </p:cNvPr>
          <p:cNvSpPr>
            <a:spLocks noGrp="1"/>
          </p:cNvSpPr>
          <p:nvPr>
            <p:ph idx="1"/>
          </p:nvPr>
        </p:nvSpPr>
        <p:spPr/>
        <p:txBody>
          <a:bodyPr/>
          <a:lstStyle/>
          <a:p>
            <a:pPr>
              <a:buFont typeface="Wingdings" pitchFamily="2" charset="2"/>
              <a:buChar char="Ø"/>
            </a:pPr>
            <a:r>
              <a:rPr lang="en-US" sz="1800">
                <a:solidFill>
                  <a:schemeClr val="tx1"/>
                </a:solidFill>
              </a:rPr>
              <a:t>DNNs are vulnerable to biases that render their decisions ‘unfair’, such as skin color.</a:t>
            </a:r>
          </a:p>
          <a:p>
            <a:pPr>
              <a:buFont typeface="Wingdings" pitchFamily="2" charset="2"/>
              <a:buChar char="Ø"/>
            </a:pPr>
            <a:r>
              <a:rPr lang="en-US" sz="1800">
                <a:solidFill>
                  <a:schemeClr val="tx1"/>
                </a:solidFill>
              </a:rPr>
              <a:t>Patients with darker skin experience a significant drop-off in diagnosis accuracy compared to those of light skin types </a:t>
            </a:r>
            <a:r>
              <a:rPr lang="en-US" sz="1800" baseline="30000">
                <a:solidFill>
                  <a:schemeClr val="tx1"/>
                </a:solidFill>
              </a:rPr>
              <a:t>[2]</a:t>
            </a:r>
            <a:r>
              <a:rPr lang="en-US" sz="1800">
                <a:solidFill>
                  <a:schemeClr val="tx1"/>
                </a:solidFill>
              </a:rPr>
              <a:t>.</a:t>
            </a:r>
          </a:p>
          <a:p>
            <a:pPr>
              <a:buFont typeface="Wingdings" pitchFamily="2" charset="2"/>
              <a:buChar char="Ø"/>
            </a:pPr>
            <a:r>
              <a:rPr lang="en-US" sz="1800">
                <a:solidFill>
                  <a:schemeClr val="tx1"/>
                </a:solidFill>
              </a:rPr>
              <a:t>Few works tried to mitigate skin type unfairness in skin lesion classification task.</a:t>
            </a:r>
          </a:p>
          <a:p>
            <a:pPr lvl="1">
              <a:buFont typeface="Arial" panose="020B0604020202020204" pitchFamily="34" charset="0"/>
              <a:buChar char="•"/>
            </a:pPr>
            <a:r>
              <a:rPr lang="en-US" sz="1800">
                <a:solidFill>
                  <a:schemeClr val="tx1"/>
                </a:solidFill>
              </a:rPr>
              <a:t>The lack of skin images in various skin types</a:t>
            </a:r>
          </a:p>
          <a:p>
            <a:pPr lvl="1">
              <a:buFont typeface="Arial" panose="020B0604020202020204" pitchFamily="34" charset="0"/>
              <a:buChar char="•"/>
            </a:pPr>
            <a:r>
              <a:rPr lang="en-US" sz="1800">
                <a:solidFill>
                  <a:schemeClr val="tx1"/>
                </a:solidFill>
              </a:rPr>
              <a:t>The lack of skin type annotations</a:t>
            </a:r>
          </a:p>
          <a:p>
            <a:endParaRPr lang="en-US" sz="1800"/>
          </a:p>
          <a:p>
            <a:endParaRPr lang="en-US" sz="1800"/>
          </a:p>
        </p:txBody>
      </p:sp>
      <p:sp>
        <p:nvSpPr>
          <p:cNvPr id="4" name="Slide Number Placeholder 3">
            <a:extLst>
              <a:ext uri="{FF2B5EF4-FFF2-40B4-BE49-F238E27FC236}">
                <a16:creationId xmlns:a16="http://schemas.microsoft.com/office/drawing/2014/main" id="{677326EB-8D60-255A-0997-20B6C0149019}"/>
              </a:ext>
            </a:extLst>
          </p:cNvPr>
          <p:cNvSpPr>
            <a:spLocks noGrp="1"/>
          </p:cNvSpPr>
          <p:nvPr>
            <p:ph type="sldNum" sz="quarter" idx="10"/>
          </p:nvPr>
        </p:nvSpPr>
        <p:spPr/>
        <p:txBody>
          <a:bodyPr/>
          <a:lstStyle/>
          <a:p>
            <a:pPr>
              <a:defRPr/>
            </a:pPr>
            <a:fld id="{3F6D3A20-422A-4D3D-BD1E-E0CECE69AD09}" type="slidenum">
              <a:rPr lang="en-CA" smtClean="0"/>
              <a:pPr>
                <a:defRPr/>
              </a:pPr>
              <a:t>4</a:t>
            </a:fld>
            <a:endParaRPr lang="en-CA"/>
          </a:p>
        </p:txBody>
      </p:sp>
      <p:pic>
        <p:nvPicPr>
          <p:cNvPr id="6" name="Picture 5">
            <a:extLst>
              <a:ext uri="{FF2B5EF4-FFF2-40B4-BE49-F238E27FC236}">
                <a16:creationId xmlns:a16="http://schemas.microsoft.com/office/drawing/2014/main" id="{D94EF656-40D2-DC86-8262-4B7A1C60CCE7}"/>
              </a:ext>
            </a:extLst>
          </p:cNvPr>
          <p:cNvPicPr>
            <a:picLocks noChangeAspect="1"/>
          </p:cNvPicPr>
          <p:nvPr/>
        </p:nvPicPr>
        <p:blipFill>
          <a:blip r:embed="rId6"/>
          <a:stretch>
            <a:fillRect/>
          </a:stretch>
        </p:blipFill>
        <p:spPr>
          <a:xfrm>
            <a:off x="2295071" y="3214840"/>
            <a:ext cx="3397249" cy="2464550"/>
          </a:xfrm>
          <a:prstGeom prst="rect">
            <a:avLst/>
          </a:prstGeom>
        </p:spPr>
      </p:pic>
      <p:pic>
        <p:nvPicPr>
          <p:cNvPr id="7" name="Picture 6">
            <a:extLst>
              <a:ext uri="{FF2B5EF4-FFF2-40B4-BE49-F238E27FC236}">
                <a16:creationId xmlns:a16="http://schemas.microsoft.com/office/drawing/2014/main" id="{26ED346A-D76C-FEFE-7F33-7DD209995EC4}"/>
              </a:ext>
            </a:extLst>
          </p:cNvPr>
          <p:cNvPicPr>
            <a:picLocks noChangeAspect="1"/>
          </p:cNvPicPr>
          <p:nvPr/>
        </p:nvPicPr>
        <p:blipFill>
          <a:blip r:embed="rId7"/>
          <a:stretch>
            <a:fillRect/>
          </a:stretch>
        </p:blipFill>
        <p:spPr>
          <a:xfrm>
            <a:off x="6483705" y="3178360"/>
            <a:ext cx="3397250" cy="2438400"/>
          </a:xfrm>
          <a:prstGeom prst="rect">
            <a:avLst/>
          </a:prstGeom>
        </p:spPr>
      </p:pic>
      <p:sp>
        <p:nvSpPr>
          <p:cNvPr id="9" name="TextBox 8">
            <a:extLst>
              <a:ext uri="{FF2B5EF4-FFF2-40B4-BE49-F238E27FC236}">
                <a16:creationId xmlns:a16="http://schemas.microsoft.com/office/drawing/2014/main" id="{F3A9FF42-8425-7487-1FFF-70D76757B517}"/>
              </a:ext>
            </a:extLst>
          </p:cNvPr>
          <p:cNvSpPr txBox="1"/>
          <p:nvPr/>
        </p:nvSpPr>
        <p:spPr>
          <a:xfrm>
            <a:off x="0" y="5826347"/>
            <a:ext cx="11783028" cy="400110"/>
          </a:xfrm>
          <a:prstGeom prst="rect">
            <a:avLst/>
          </a:prstGeom>
          <a:noFill/>
        </p:spPr>
        <p:txBody>
          <a:bodyPr wrap="square">
            <a:spAutoFit/>
          </a:bodyPr>
          <a:lstStyle/>
          <a:p>
            <a:pPr algn="l"/>
            <a:r>
              <a:rPr lang="en-CA" sz="1000">
                <a:solidFill>
                  <a:srgbClr val="A0A0A0"/>
                </a:solidFill>
                <a:latin typeface="Arial" panose="020B0604020202020204" pitchFamily="34" charset="0"/>
              </a:rPr>
              <a:t>[2] </a:t>
            </a:r>
            <a:r>
              <a:rPr lang="en-CA" sz="1000" err="1">
                <a:solidFill>
                  <a:srgbClr val="A0A0A0"/>
                </a:solidFill>
                <a:latin typeface="Arial" panose="020B0604020202020204" pitchFamily="34" charset="0"/>
              </a:rPr>
              <a:t>Daneshjou</a:t>
            </a:r>
            <a:r>
              <a:rPr lang="en-CA" sz="1000">
                <a:solidFill>
                  <a:srgbClr val="A0A0A0"/>
                </a:solidFill>
                <a:latin typeface="Arial" panose="020B0604020202020204" pitchFamily="34" charset="0"/>
              </a:rPr>
              <a:t> et al.: Disparities in dermatology ai: Assessments using diverse clinical images. </a:t>
            </a:r>
            <a:r>
              <a:rPr lang="en-CA" sz="1000" err="1">
                <a:solidFill>
                  <a:srgbClr val="A0A0A0"/>
                </a:solidFill>
                <a:latin typeface="Arial" panose="020B0604020202020204" pitchFamily="34" charset="0"/>
              </a:rPr>
              <a:t>arXiv</a:t>
            </a:r>
            <a:r>
              <a:rPr lang="en-CA" sz="1000">
                <a:solidFill>
                  <a:srgbClr val="A0A0A0"/>
                </a:solidFill>
                <a:latin typeface="Arial" panose="020B0604020202020204" pitchFamily="34" charset="0"/>
              </a:rPr>
              <a:t> preprint arXiv:2111.08006 (2021)</a:t>
            </a:r>
          </a:p>
          <a:p>
            <a:r>
              <a:rPr lang="en-US" sz="1000">
                <a:solidFill>
                  <a:srgbClr val="A0A0A0"/>
                </a:solidFill>
                <a:latin typeface="Arial" panose="020B0604020202020204" pitchFamily="34" charset="0"/>
                <a:cs typeface="Arial" panose="020B0604020202020204" pitchFamily="34" charset="0"/>
              </a:rPr>
              <a:t>[3] </a:t>
            </a:r>
            <a:r>
              <a:rPr lang="en-CA" sz="1000">
                <a:solidFill>
                  <a:srgbClr val="A0A0A0"/>
                </a:solidFill>
                <a:latin typeface="Arial" panose="020B0604020202020204" pitchFamily="34" charset="0"/>
              </a:rPr>
              <a:t>Kinyanjui et al. "Fairness of classifiers across skin tones in dermatology.” MICCAI, 2020.</a:t>
            </a:r>
          </a:p>
        </p:txBody>
      </p:sp>
      <p:sp>
        <p:nvSpPr>
          <p:cNvPr id="5" name="Rectangle 4">
            <a:extLst>
              <a:ext uri="{FF2B5EF4-FFF2-40B4-BE49-F238E27FC236}">
                <a16:creationId xmlns:a16="http://schemas.microsoft.com/office/drawing/2014/main" id="{A6C527F2-6653-F86D-A72A-5ADF178831CE}"/>
              </a:ext>
            </a:extLst>
          </p:cNvPr>
          <p:cNvSpPr/>
          <p:nvPr/>
        </p:nvSpPr>
        <p:spPr>
          <a:xfrm>
            <a:off x="4292600" y="4866468"/>
            <a:ext cx="1399720" cy="825566"/>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8" name="Rectangle 7">
            <a:extLst>
              <a:ext uri="{FF2B5EF4-FFF2-40B4-BE49-F238E27FC236}">
                <a16:creationId xmlns:a16="http://schemas.microsoft.com/office/drawing/2014/main" id="{F57FC617-8036-FD4B-540D-6DF5E304D647}"/>
              </a:ext>
            </a:extLst>
          </p:cNvPr>
          <p:cNvSpPr/>
          <p:nvPr/>
        </p:nvSpPr>
        <p:spPr>
          <a:xfrm>
            <a:off x="2604880" y="4890951"/>
            <a:ext cx="481220" cy="825566"/>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Rectangle 9">
            <a:extLst>
              <a:ext uri="{FF2B5EF4-FFF2-40B4-BE49-F238E27FC236}">
                <a16:creationId xmlns:a16="http://schemas.microsoft.com/office/drawing/2014/main" id="{A6C527F2-6653-F86D-A72A-5ADF178831CE}"/>
              </a:ext>
            </a:extLst>
          </p:cNvPr>
          <p:cNvSpPr/>
          <p:nvPr/>
        </p:nvSpPr>
        <p:spPr>
          <a:xfrm>
            <a:off x="8788399" y="4807198"/>
            <a:ext cx="1092555" cy="825566"/>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defPPr>
              <a:defRPr lang="en-US"/>
            </a:defPPr>
            <a:lvl1pPr algn="l" rtl="0" eaLnBrk="0" fontAlgn="base" hangingPunct="0">
              <a:spcBef>
                <a:spcPct val="0"/>
              </a:spcBef>
              <a:spcAft>
                <a:spcPct val="0"/>
              </a:spcAft>
              <a:defRPr kern="1200">
                <a:solidFill>
                  <a:schemeClr val="accent3"/>
                </a:solidFill>
                <a:latin typeface="+mn-lt"/>
                <a:ea typeface="+mn-ea"/>
                <a:cs typeface="+mn-cs"/>
              </a:defRPr>
            </a:lvl1pPr>
            <a:lvl2pPr marL="457200" algn="l" rtl="0" eaLnBrk="0" fontAlgn="base" hangingPunct="0">
              <a:spcBef>
                <a:spcPct val="0"/>
              </a:spcBef>
              <a:spcAft>
                <a:spcPct val="0"/>
              </a:spcAft>
              <a:defRPr kern="1200">
                <a:solidFill>
                  <a:schemeClr val="accent3"/>
                </a:solidFill>
                <a:latin typeface="+mn-lt"/>
                <a:ea typeface="+mn-ea"/>
                <a:cs typeface="+mn-cs"/>
              </a:defRPr>
            </a:lvl2pPr>
            <a:lvl3pPr marL="914400" algn="l" rtl="0" eaLnBrk="0" fontAlgn="base" hangingPunct="0">
              <a:spcBef>
                <a:spcPct val="0"/>
              </a:spcBef>
              <a:spcAft>
                <a:spcPct val="0"/>
              </a:spcAft>
              <a:defRPr kern="1200">
                <a:solidFill>
                  <a:schemeClr val="accent3"/>
                </a:solidFill>
                <a:latin typeface="+mn-lt"/>
                <a:ea typeface="+mn-ea"/>
                <a:cs typeface="+mn-cs"/>
              </a:defRPr>
            </a:lvl3pPr>
            <a:lvl4pPr marL="1371600" algn="l" rtl="0" eaLnBrk="0" fontAlgn="base" hangingPunct="0">
              <a:spcBef>
                <a:spcPct val="0"/>
              </a:spcBef>
              <a:spcAft>
                <a:spcPct val="0"/>
              </a:spcAft>
              <a:defRPr kern="1200">
                <a:solidFill>
                  <a:schemeClr val="accent3"/>
                </a:solidFill>
                <a:latin typeface="+mn-lt"/>
                <a:ea typeface="+mn-ea"/>
                <a:cs typeface="+mn-cs"/>
              </a:defRPr>
            </a:lvl4pPr>
            <a:lvl5pPr marL="1828800" algn="l" rtl="0" eaLnBrk="0" fontAlgn="base" hangingPunct="0">
              <a:spcBef>
                <a:spcPct val="0"/>
              </a:spcBef>
              <a:spcAft>
                <a:spcPct val="0"/>
              </a:spcAft>
              <a:defRPr kern="1200">
                <a:solidFill>
                  <a:schemeClr val="accent3"/>
                </a:solidFill>
                <a:latin typeface="+mn-lt"/>
                <a:ea typeface="+mn-ea"/>
                <a:cs typeface="+mn-cs"/>
              </a:defRPr>
            </a:lvl5pPr>
            <a:lvl6pPr marL="2286000" algn="l" defTabSz="914400" rtl="0" eaLnBrk="1" latinLnBrk="0" hangingPunct="1">
              <a:defRPr kern="1200">
                <a:solidFill>
                  <a:schemeClr val="accent3"/>
                </a:solidFill>
                <a:latin typeface="+mn-lt"/>
                <a:ea typeface="+mn-ea"/>
                <a:cs typeface="+mn-cs"/>
              </a:defRPr>
            </a:lvl6pPr>
            <a:lvl7pPr marL="2743200" algn="l" defTabSz="914400" rtl="0" eaLnBrk="1" latinLnBrk="0" hangingPunct="1">
              <a:defRPr kern="1200">
                <a:solidFill>
                  <a:schemeClr val="accent3"/>
                </a:solidFill>
                <a:latin typeface="+mn-lt"/>
                <a:ea typeface="+mn-ea"/>
                <a:cs typeface="+mn-cs"/>
              </a:defRPr>
            </a:lvl7pPr>
            <a:lvl8pPr marL="3200400" algn="l" defTabSz="914400" rtl="0" eaLnBrk="1" latinLnBrk="0" hangingPunct="1">
              <a:defRPr kern="1200">
                <a:solidFill>
                  <a:schemeClr val="accent3"/>
                </a:solidFill>
                <a:latin typeface="+mn-lt"/>
                <a:ea typeface="+mn-ea"/>
                <a:cs typeface="+mn-cs"/>
              </a:defRPr>
            </a:lvl8pPr>
            <a:lvl9pPr marL="3657600" algn="l" defTabSz="914400" rtl="0" eaLnBrk="1" latinLnBrk="0" hangingPunct="1">
              <a:defRPr kern="1200">
                <a:solidFill>
                  <a:schemeClr val="accent3"/>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A6C527F2-6653-F86D-A72A-5ADF178831CE}"/>
              </a:ext>
            </a:extLst>
          </p:cNvPr>
          <p:cNvSpPr/>
          <p:nvPr/>
        </p:nvSpPr>
        <p:spPr>
          <a:xfrm>
            <a:off x="6898820" y="4807198"/>
            <a:ext cx="352880" cy="825566"/>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defPPr>
              <a:defRPr lang="en-US"/>
            </a:defPPr>
            <a:lvl1pPr algn="l" rtl="0" eaLnBrk="0" fontAlgn="base" hangingPunct="0">
              <a:spcBef>
                <a:spcPct val="0"/>
              </a:spcBef>
              <a:spcAft>
                <a:spcPct val="0"/>
              </a:spcAft>
              <a:defRPr kern="1200">
                <a:solidFill>
                  <a:schemeClr val="accent3"/>
                </a:solidFill>
                <a:latin typeface="+mn-lt"/>
                <a:ea typeface="+mn-ea"/>
                <a:cs typeface="+mn-cs"/>
              </a:defRPr>
            </a:lvl1pPr>
            <a:lvl2pPr marL="457200" algn="l" rtl="0" eaLnBrk="0" fontAlgn="base" hangingPunct="0">
              <a:spcBef>
                <a:spcPct val="0"/>
              </a:spcBef>
              <a:spcAft>
                <a:spcPct val="0"/>
              </a:spcAft>
              <a:defRPr kern="1200">
                <a:solidFill>
                  <a:schemeClr val="accent3"/>
                </a:solidFill>
                <a:latin typeface="+mn-lt"/>
                <a:ea typeface="+mn-ea"/>
                <a:cs typeface="+mn-cs"/>
              </a:defRPr>
            </a:lvl2pPr>
            <a:lvl3pPr marL="914400" algn="l" rtl="0" eaLnBrk="0" fontAlgn="base" hangingPunct="0">
              <a:spcBef>
                <a:spcPct val="0"/>
              </a:spcBef>
              <a:spcAft>
                <a:spcPct val="0"/>
              </a:spcAft>
              <a:defRPr kern="1200">
                <a:solidFill>
                  <a:schemeClr val="accent3"/>
                </a:solidFill>
                <a:latin typeface="+mn-lt"/>
                <a:ea typeface="+mn-ea"/>
                <a:cs typeface="+mn-cs"/>
              </a:defRPr>
            </a:lvl3pPr>
            <a:lvl4pPr marL="1371600" algn="l" rtl="0" eaLnBrk="0" fontAlgn="base" hangingPunct="0">
              <a:spcBef>
                <a:spcPct val="0"/>
              </a:spcBef>
              <a:spcAft>
                <a:spcPct val="0"/>
              </a:spcAft>
              <a:defRPr kern="1200">
                <a:solidFill>
                  <a:schemeClr val="accent3"/>
                </a:solidFill>
                <a:latin typeface="+mn-lt"/>
                <a:ea typeface="+mn-ea"/>
                <a:cs typeface="+mn-cs"/>
              </a:defRPr>
            </a:lvl4pPr>
            <a:lvl5pPr marL="1828800" algn="l" rtl="0" eaLnBrk="0" fontAlgn="base" hangingPunct="0">
              <a:spcBef>
                <a:spcPct val="0"/>
              </a:spcBef>
              <a:spcAft>
                <a:spcPct val="0"/>
              </a:spcAft>
              <a:defRPr kern="1200">
                <a:solidFill>
                  <a:schemeClr val="accent3"/>
                </a:solidFill>
                <a:latin typeface="+mn-lt"/>
                <a:ea typeface="+mn-ea"/>
                <a:cs typeface="+mn-cs"/>
              </a:defRPr>
            </a:lvl5pPr>
            <a:lvl6pPr marL="2286000" algn="l" defTabSz="914400" rtl="0" eaLnBrk="1" latinLnBrk="0" hangingPunct="1">
              <a:defRPr kern="1200">
                <a:solidFill>
                  <a:schemeClr val="accent3"/>
                </a:solidFill>
                <a:latin typeface="+mn-lt"/>
                <a:ea typeface="+mn-ea"/>
                <a:cs typeface="+mn-cs"/>
              </a:defRPr>
            </a:lvl6pPr>
            <a:lvl7pPr marL="2743200" algn="l" defTabSz="914400" rtl="0" eaLnBrk="1" latinLnBrk="0" hangingPunct="1">
              <a:defRPr kern="1200">
                <a:solidFill>
                  <a:schemeClr val="accent3"/>
                </a:solidFill>
                <a:latin typeface="+mn-lt"/>
                <a:ea typeface="+mn-ea"/>
                <a:cs typeface="+mn-cs"/>
              </a:defRPr>
            </a:lvl7pPr>
            <a:lvl8pPr marL="3200400" algn="l" defTabSz="914400" rtl="0" eaLnBrk="1" latinLnBrk="0" hangingPunct="1">
              <a:defRPr kern="1200">
                <a:solidFill>
                  <a:schemeClr val="accent3"/>
                </a:solidFill>
                <a:latin typeface="+mn-lt"/>
                <a:ea typeface="+mn-ea"/>
                <a:cs typeface="+mn-cs"/>
              </a:defRPr>
            </a:lvl8pPr>
            <a:lvl9pPr marL="3657600" algn="l" defTabSz="914400" rtl="0" eaLnBrk="1" latinLnBrk="0" hangingPunct="1">
              <a:defRPr kern="1200">
                <a:solidFill>
                  <a:schemeClr val="accent3"/>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227F6569-6CCF-E1F6-9330-62C0EFC8B8BC}"/>
              </a:ext>
            </a:extLst>
          </p:cNvPr>
          <p:cNvSpPr txBox="1"/>
          <p:nvPr/>
        </p:nvSpPr>
        <p:spPr>
          <a:xfrm>
            <a:off x="1455688" y="4637921"/>
            <a:ext cx="1250066" cy="338554"/>
          </a:xfrm>
          <a:prstGeom prst="rect">
            <a:avLst/>
          </a:prstGeom>
          <a:noFill/>
        </p:spPr>
        <p:txBody>
          <a:bodyPr wrap="square" rtlCol="0">
            <a:spAutoFit/>
          </a:bodyPr>
          <a:lstStyle/>
          <a:p>
            <a:pPr algn="ctr"/>
            <a:r>
              <a:rPr lang="en-US" sz="1600">
                <a:solidFill>
                  <a:schemeClr val="accent3"/>
                </a:solidFill>
                <a:latin typeface="Arial" panose="020B0604020202020204" pitchFamily="34" charset="0"/>
                <a:cs typeface="Arial" panose="020B0604020202020204" pitchFamily="34" charset="0"/>
              </a:rPr>
              <a:t>Very light</a:t>
            </a:r>
          </a:p>
        </p:txBody>
      </p:sp>
      <p:sp>
        <p:nvSpPr>
          <p:cNvPr id="15" name="TextBox 14">
            <a:extLst>
              <a:ext uri="{FF2B5EF4-FFF2-40B4-BE49-F238E27FC236}">
                <a16:creationId xmlns:a16="http://schemas.microsoft.com/office/drawing/2014/main" id="{63DC6F6C-358E-0B1B-3DAC-7570728FBF65}"/>
              </a:ext>
            </a:extLst>
          </p:cNvPr>
          <p:cNvSpPr txBox="1"/>
          <p:nvPr/>
        </p:nvSpPr>
        <p:spPr>
          <a:xfrm>
            <a:off x="4822334" y="4516934"/>
            <a:ext cx="1250066" cy="338554"/>
          </a:xfrm>
          <a:prstGeom prst="rect">
            <a:avLst/>
          </a:prstGeom>
          <a:noFill/>
        </p:spPr>
        <p:txBody>
          <a:bodyPr wrap="square" rtlCol="0">
            <a:spAutoFit/>
          </a:bodyPr>
          <a:lstStyle/>
          <a:p>
            <a:pPr algn="ctr"/>
            <a:r>
              <a:rPr lang="en-US" sz="1600">
                <a:solidFill>
                  <a:schemeClr val="accent2"/>
                </a:solidFill>
                <a:latin typeface="Arial" panose="020B0604020202020204" pitchFamily="34" charset="0"/>
                <a:cs typeface="Arial" panose="020B0604020202020204" pitchFamily="34" charset="0"/>
              </a:rPr>
              <a:t>Very dark</a:t>
            </a:r>
          </a:p>
        </p:txBody>
      </p:sp>
      <p:sp>
        <p:nvSpPr>
          <p:cNvPr id="16" name="TextBox 15">
            <a:extLst>
              <a:ext uri="{FF2B5EF4-FFF2-40B4-BE49-F238E27FC236}">
                <a16:creationId xmlns:a16="http://schemas.microsoft.com/office/drawing/2014/main" id="{848851BD-37F1-F887-2A76-FC38182B3A15}"/>
              </a:ext>
            </a:extLst>
          </p:cNvPr>
          <p:cNvSpPr txBox="1"/>
          <p:nvPr/>
        </p:nvSpPr>
        <p:spPr>
          <a:xfrm>
            <a:off x="6238752" y="4468644"/>
            <a:ext cx="1250066" cy="338554"/>
          </a:xfrm>
          <a:prstGeom prst="rect">
            <a:avLst/>
          </a:prstGeom>
          <a:noFill/>
        </p:spPr>
        <p:txBody>
          <a:bodyPr wrap="square" rtlCol="0">
            <a:spAutoFit/>
          </a:bodyPr>
          <a:lstStyle/>
          <a:p>
            <a:pPr algn="ctr"/>
            <a:r>
              <a:rPr lang="en-US" sz="1600">
                <a:solidFill>
                  <a:schemeClr val="accent3"/>
                </a:solidFill>
                <a:latin typeface="Arial" panose="020B0604020202020204" pitchFamily="34" charset="0"/>
                <a:cs typeface="Arial" panose="020B0604020202020204" pitchFamily="34" charset="0"/>
              </a:rPr>
              <a:t>Very light</a:t>
            </a:r>
          </a:p>
        </p:txBody>
      </p:sp>
      <p:sp>
        <p:nvSpPr>
          <p:cNvPr id="17" name="TextBox 16">
            <a:extLst>
              <a:ext uri="{FF2B5EF4-FFF2-40B4-BE49-F238E27FC236}">
                <a16:creationId xmlns:a16="http://schemas.microsoft.com/office/drawing/2014/main" id="{C34D0405-88F5-3B52-1295-5871A75905B9}"/>
              </a:ext>
            </a:extLst>
          </p:cNvPr>
          <p:cNvSpPr txBox="1"/>
          <p:nvPr/>
        </p:nvSpPr>
        <p:spPr>
          <a:xfrm>
            <a:off x="9203885" y="4447115"/>
            <a:ext cx="1250066" cy="338554"/>
          </a:xfrm>
          <a:prstGeom prst="rect">
            <a:avLst/>
          </a:prstGeom>
          <a:noFill/>
        </p:spPr>
        <p:txBody>
          <a:bodyPr wrap="square" rtlCol="0">
            <a:spAutoFit/>
          </a:bodyPr>
          <a:lstStyle/>
          <a:p>
            <a:pPr algn="ctr"/>
            <a:r>
              <a:rPr lang="en-US" sz="1600">
                <a:solidFill>
                  <a:schemeClr val="accent2"/>
                </a:solidFill>
                <a:latin typeface="Arial" panose="020B0604020202020204" pitchFamily="34" charset="0"/>
                <a:cs typeface="Arial" panose="020B0604020202020204" pitchFamily="34" charset="0"/>
              </a:rPr>
              <a:t>Very dark</a:t>
            </a:r>
          </a:p>
        </p:txBody>
      </p:sp>
      <p:pic>
        <p:nvPicPr>
          <p:cNvPr id="19" name="Audio 18">
            <a:hlinkClick r:id="" action="ppaction://media"/>
            <a:extLst>
              <a:ext uri="{FF2B5EF4-FFF2-40B4-BE49-F238E27FC236}">
                <a16:creationId xmlns:a16="http://schemas.microsoft.com/office/drawing/2014/main" id="{CED8745C-D0C4-2AB8-3F6D-7D1092C89C8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631006794"/>
      </p:ext>
    </p:extLst>
  </p:cSld>
  <p:clrMapOvr>
    <a:masterClrMapping/>
  </p:clrMapOvr>
  <mc:AlternateContent xmlns:mc="http://schemas.openxmlformats.org/markup-compatibility/2006" xmlns:p14="http://schemas.microsoft.com/office/powerpoint/2010/main">
    <mc:Choice Requires="p14">
      <p:transition spd="slow" p14:dur="2000" advTm="58880"/>
    </mc:Choice>
    <mc:Fallback xmlns="">
      <p:transition spd="slow" advTm="5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9"/>
                </p:tgtEl>
              </p:cMediaNode>
            </p:audio>
          </p:childTnLst>
        </p:cTn>
      </p:par>
    </p:tnLst>
    <p:bldLst>
      <p:bldP spid="5" grpId="0" animBg="1"/>
      <p:bldP spid="8" grpId="0" animBg="1"/>
      <p:bldP spid="10" grpId="0" animBg="1"/>
      <p:bldP spid="11" grpId="0" animBg="1"/>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2D9D-0456-8E3B-6172-415C2412EDED}"/>
              </a:ext>
            </a:extLst>
          </p:cNvPr>
          <p:cNvSpPr>
            <a:spLocks noGrp="1"/>
          </p:cNvSpPr>
          <p:nvPr>
            <p:ph type="title"/>
          </p:nvPr>
        </p:nvSpPr>
        <p:spPr/>
        <p:txBody>
          <a:bodyPr/>
          <a:lstStyle/>
          <a:p>
            <a:r>
              <a:rPr lang="en-US" altLang="zh-CN"/>
              <a:t>1</a:t>
            </a:r>
            <a:r>
              <a:rPr lang="en-US"/>
              <a:t>.</a:t>
            </a:r>
            <a:r>
              <a:rPr lang="en-US" altLang="zh-CN"/>
              <a:t>3</a:t>
            </a:r>
            <a:r>
              <a:rPr lang="en-US"/>
              <a:t> Motivation </a:t>
            </a:r>
          </a:p>
        </p:txBody>
      </p:sp>
      <p:sp>
        <p:nvSpPr>
          <p:cNvPr id="3" name="Content Placeholder 2">
            <a:extLst>
              <a:ext uri="{FF2B5EF4-FFF2-40B4-BE49-F238E27FC236}">
                <a16:creationId xmlns:a16="http://schemas.microsoft.com/office/drawing/2014/main" id="{F6F11CAA-2B5E-4D65-D0CB-4D5B111F5A1C}"/>
              </a:ext>
            </a:extLst>
          </p:cNvPr>
          <p:cNvSpPr>
            <a:spLocks noGrp="1"/>
          </p:cNvSpPr>
          <p:nvPr>
            <p:ph idx="1"/>
          </p:nvPr>
        </p:nvSpPr>
        <p:spPr/>
        <p:txBody>
          <a:bodyPr/>
          <a:lstStyle/>
          <a:p>
            <a:pPr>
              <a:lnSpc>
                <a:spcPct val="150000"/>
              </a:lnSpc>
              <a:buFont typeface="Wingdings" pitchFamily="2" charset="2"/>
              <a:buChar char="Ø"/>
            </a:pPr>
            <a:r>
              <a:rPr lang="en-US" sz="1800">
                <a:solidFill>
                  <a:schemeClr val="tx1"/>
                </a:solidFill>
              </a:rPr>
              <a:t>Recent proposing skin lesion datasets with varied skin types and manually annotations make it possible to research skin type unfairness and fairness methods.</a:t>
            </a:r>
          </a:p>
          <a:p>
            <a:pPr>
              <a:lnSpc>
                <a:spcPct val="150000"/>
              </a:lnSpc>
              <a:buFont typeface="Wingdings" pitchFamily="2" charset="2"/>
              <a:buChar char="Ø"/>
            </a:pPr>
            <a:r>
              <a:rPr lang="en-US" sz="1800">
                <a:solidFill>
                  <a:schemeClr val="tx1"/>
                </a:solidFill>
              </a:rPr>
              <a:t>Few works paid attention on the skin-type fairness issue, and most of them simplified the experimental setting.</a:t>
            </a:r>
          </a:p>
          <a:p>
            <a:pPr marL="0" indent="0">
              <a:buNone/>
            </a:pPr>
            <a:endParaRPr lang="en-US" sz="1800"/>
          </a:p>
        </p:txBody>
      </p:sp>
      <p:sp>
        <p:nvSpPr>
          <p:cNvPr id="4" name="Slide Number Placeholder 3">
            <a:extLst>
              <a:ext uri="{FF2B5EF4-FFF2-40B4-BE49-F238E27FC236}">
                <a16:creationId xmlns:a16="http://schemas.microsoft.com/office/drawing/2014/main" id="{2373DE2D-FCA7-A64D-A8F9-5A0B24579C05}"/>
              </a:ext>
            </a:extLst>
          </p:cNvPr>
          <p:cNvSpPr>
            <a:spLocks noGrp="1"/>
          </p:cNvSpPr>
          <p:nvPr>
            <p:ph type="sldNum" sz="quarter" idx="10"/>
          </p:nvPr>
        </p:nvSpPr>
        <p:spPr/>
        <p:txBody>
          <a:bodyPr/>
          <a:lstStyle/>
          <a:p>
            <a:pPr>
              <a:defRPr/>
            </a:pPr>
            <a:fld id="{3F6D3A20-422A-4D3D-BD1E-E0CECE69AD09}" type="slidenum">
              <a:rPr lang="en-CA" smtClean="0"/>
              <a:pPr>
                <a:defRPr/>
              </a:pPr>
              <a:t>5</a:t>
            </a:fld>
            <a:endParaRPr lang="en-CA"/>
          </a:p>
        </p:txBody>
      </p:sp>
      <p:sp>
        <p:nvSpPr>
          <p:cNvPr id="13" name="TextBox 12">
            <a:extLst>
              <a:ext uri="{FF2B5EF4-FFF2-40B4-BE49-F238E27FC236}">
                <a16:creationId xmlns:a16="http://schemas.microsoft.com/office/drawing/2014/main" id="{12E5B897-6990-95BE-47BF-4972C5BEBF41}"/>
              </a:ext>
            </a:extLst>
          </p:cNvPr>
          <p:cNvSpPr txBox="1"/>
          <p:nvPr/>
        </p:nvSpPr>
        <p:spPr>
          <a:xfrm>
            <a:off x="176675" y="5693186"/>
            <a:ext cx="12015325" cy="400110"/>
          </a:xfrm>
          <a:prstGeom prst="rect">
            <a:avLst/>
          </a:prstGeom>
          <a:noFill/>
        </p:spPr>
        <p:txBody>
          <a:bodyPr wrap="square">
            <a:spAutoFit/>
          </a:bodyPr>
          <a:lstStyle/>
          <a:p>
            <a:r>
              <a:rPr lang="en-US" sz="1000">
                <a:solidFill>
                  <a:srgbClr val="A0A0A0"/>
                </a:solidFill>
                <a:latin typeface="Arial" panose="020B0604020202020204" pitchFamily="34" charset="0"/>
                <a:cs typeface="Arial" panose="020B0604020202020204" pitchFamily="34" charset="0"/>
              </a:rPr>
              <a:t>[</a:t>
            </a:r>
            <a:r>
              <a:rPr lang="en-US" altLang="zh-CN" sz="1000">
                <a:solidFill>
                  <a:srgbClr val="A0A0A0"/>
                </a:solidFill>
                <a:latin typeface="Arial" panose="020B0604020202020204" pitchFamily="34" charset="0"/>
                <a:cs typeface="Arial" panose="020B0604020202020204" pitchFamily="34" charset="0"/>
              </a:rPr>
              <a:t>6</a:t>
            </a:r>
            <a:r>
              <a:rPr lang="en-US" sz="1000">
                <a:solidFill>
                  <a:srgbClr val="A0A0A0"/>
                </a:solidFill>
                <a:latin typeface="Arial" panose="020B0604020202020204" pitchFamily="34" charset="0"/>
                <a:cs typeface="Arial" panose="020B0604020202020204" pitchFamily="34" charset="0"/>
              </a:rPr>
              <a:t>] </a:t>
            </a:r>
            <a:r>
              <a:rPr lang="en-CA" sz="1000">
                <a:solidFill>
                  <a:srgbClr val="A0A0A0"/>
                </a:solidFill>
                <a:latin typeface="Arial" panose="020B0604020202020204" pitchFamily="34" charset="0"/>
                <a:cs typeface="Arial" panose="020B0604020202020204" pitchFamily="34" charset="0"/>
              </a:rPr>
              <a:t>Bevan et al. "Detecting Melanoma Fairly: Skin Tone Detection and Debiasing for Skin Lesion Classification." </a:t>
            </a:r>
            <a:r>
              <a:rPr lang="en-CA" sz="1000" err="1">
                <a:solidFill>
                  <a:srgbClr val="A0A0A0"/>
                </a:solidFill>
                <a:latin typeface="Arial" panose="020B0604020202020204" pitchFamily="34" charset="0"/>
                <a:cs typeface="Arial" panose="020B0604020202020204" pitchFamily="34" charset="0"/>
              </a:rPr>
              <a:t>arXiv</a:t>
            </a:r>
            <a:r>
              <a:rPr lang="en-CA" sz="1000">
                <a:solidFill>
                  <a:srgbClr val="A0A0A0"/>
                </a:solidFill>
                <a:latin typeface="Arial" panose="020B0604020202020204" pitchFamily="34" charset="0"/>
                <a:cs typeface="Arial" panose="020B0604020202020204" pitchFamily="34" charset="0"/>
              </a:rPr>
              <a:t> preprint arXiv:2202.02832 (2022).</a:t>
            </a:r>
          </a:p>
          <a:p>
            <a:r>
              <a:rPr lang="en-CA" sz="1000">
                <a:solidFill>
                  <a:srgbClr val="A0A0A0"/>
                </a:solidFill>
                <a:latin typeface="Arial" panose="020B0604020202020204" pitchFamily="34" charset="0"/>
                <a:cs typeface="Arial" panose="020B0604020202020204" pitchFamily="34" charset="0"/>
              </a:rPr>
              <a:t>[</a:t>
            </a:r>
            <a:r>
              <a:rPr lang="en-US" altLang="zh-CN" sz="1000">
                <a:solidFill>
                  <a:srgbClr val="A0A0A0"/>
                </a:solidFill>
                <a:latin typeface="Arial" panose="020B0604020202020204" pitchFamily="34" charset="0"/>
                <a:cs typeface="Arial" panose="020B0604020202020204" pitchFamily="34" charset="0"/>
              </a:rPr>
              <a:t>7</a:t>
            </a:r>
            <a:r>
              <a:rPr lang="en-CA" sz="1000">
                <a:solidFill>
                  <a:srgbClr val="A0A0A0"/>
                </a:solidFill>
                <a:latin typeface="Arial" panose="020B0604020202020204" pitchFamily="34" charset="0"/>
                <a:cs typeface="Arial" panose="020B0604020202020204" pitchFamily="34" charset="0"/>
              </a:rPr>
              <a:t>] </a:t>
            </a:r>
            <a:r>
              <a:rPr lang="en-CA" sz="1000" b="0" i="0">
                <a:solidFill>
                  <a:srgbClr val="A0A0A0"/>
                </a:solidFill>
                <a:effectLst/>
                <a:latin typeface="Arial" panose="020B0604020202020204" pitchFamily="34" charset="0"/>
              </a:rPr>
              <a:t>Wu et al. "</a:t>
            </a:r>
            <a:r>
              <a:rPr lang="en-CA" sz="1000" b="0" i="0" err="1">
                <a:solidFill>
                  <a:srgbClr val="A0A0A0"/>
                </a:solidFill>
                <a:effectLst/>
                <a:latin typeface="Arial" panose="020B0604020202020204" pitchFamily="34" charset="0"/>
              </a:rPr>
              <a:t>FairPrune</a:t>
            </a:r>
            <a:r>
              <a:rPr lang="en-CA" sz="1000" b="0" i="0">
                <a:solidFill>
                  <a:srgbClr val="A0A0A0"/>
                </a:solidFill>
                <a:effectLst/>
                <a:latin typeface="Arial" panose="020B0604020202020204" pitchFamily="34" charset="0"/>
              </a:rPr>
              <a:t>: Achieving Fairness Through Pruning for Dermatological Disease Diagnosis." </a:t>
            </a:r>
            <a:r>
              <a:rPr lang="en-CA" sz="1000" b="0" i="1" err="1">
                <a:solidFill>
                  <a:srgbClr val="A0A0A0"/>
                </a:solidFill>
                <a:effectLst/>
                <a:latin typeface="Arial" panose="020B0604020202020204" pitchFamily="34" charset="0"/>
              </a:rPr>
              <a:t>arXiv</a:t>
            </a:r>
            <a:r>
              <a:rPr lang="en-CA" sz="1000" b="0" i="1">
                <a:solidFill>
                  <a:srgbClr val="A0A0A0"/>
                </a:solidFill>
                <a:effectLst/>
                <a:latin typeface="Arial" panose="020B0604020202020204" pitchFamily="34" charset="0"/>
              </a:rPr>
              <a:t> preprint arXiv:2203.02110</a:t>
            </a:r>
            <a:r>
              <a:rPr lang="en-CA" sz="1000" b="0" i="0">
                <a:solidFill>
                  <a:srgbClr val="A0A0A0"/>
                </a:solidFill>
                <a:effectLst/>
                <a:latin typeface="Arial" panose="020B0604020202020204" pitchFamily="34" charset="0"/>
              </a:rPr>
              <a:t> (2022).</a:t>
            </a:r>
            <a:endParaRPr lang="en-CA" sz="1000">
              <a:solidFill>
                <a:srgbClr val="A0A0A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4660E3B8-3699-D1EC-9E4C-1A2F9A218EE7}"/>
              </a:ext>
            </a:extLst>
          </p:cNvPr>
          <p:cNvGrpSpPr/>
          <p:nvPr/>
        </p:nvGrpSpPr>
        <p:grpSpPr>
          <a:xfrm>
            <a:off x="4213989" y="2561519"/>
            <a:ext cx="3764022" cy="1406043"/>
            <a:chOff x="1152960" y="3792382"/>
            <a:chExt cx="2946400" cy="1029012"/>
          </a:xfrm>
        </p:grpSpPr>
        <p:pic>
          <p:nvPicPr>
            <p:cNvPr id="10" name="Picture 9">
              <a:extLst>
                <a:ext uri="{FF2B5EF4-FFF2-40B4-BE49-F238E27FC236}">
                  <a16:creationId xmlns:a16="http://schemas.microsoft.com/office/drawing/2014/main" id="{32CA840B-30B1-5DDD-281C-41ABC5EB1D51}"/>
                </a:ext>
              </a:extLst>
            </p:cNvPr>
            <p:cNvPicPr>
              <a:picLocks noChangeAspect="1"/>
            </p:cNvPicPr>
            <p:nvPr/>
          </p:nvPicPr>
          <p:blipFill rotWithShape="1">
            <a:blip r:embed="rId6"/>
            <a:srcRect l="26487" t="4983" r="26546" b="37391"/>
            <a:stretch/>
          </p:blipFill>
          <p:spPr>
            <a:xfrm>
              <a:off x="1152960" y="3792382"/>
              <a:ext cx="2946400" cy="1029012"/>
            </a:xfrm>
            <a:prstGeom prst="rect">
              <a:avLst/>
            </a:prstGeom>
          </p:spPr>
        </p:pic>
        <p:sp>
          <p:nvSpPr>
            <p:cNvPr id="14" name="Rectangle 13">
              <a:extLst>
                <a:ext uri="{FF2B5EF4-FFF2-40B4-BE49-F238E27FC236}">
                  <a16:creationId xmlns:a16="http://schemas.microsoft.com/office/drawing/2014/main" id="{8A28E80B-0158-75A5-A35C-9D9E2DDB679B}"/>
                </a:ext>
              </a:extLst>
            </p:cNvPr>
            <p:cNvSpPr/>
            <p:nvPr/>
          </p:nvSpPr>
          <p:spPr>
            <a:xfrm>
              <a:off x="2184400" y="3792382"/>
              <a:ext cx="1914960" cy="398618"/>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C115D405-E744-CD51-7AF4-AE418048F893}"/>
              </a:ext>
            </a:extLst>
          </p:cNvPr>
          <p:cNvGrpSpPr/>
          <p:nvPr/>
        </p:nvGrpSpPr>
        <p:grpSpPr>
          <a:xfrm>
            <a:off x="2370800" y="4099498"/>
            <a:ext cx="7450400" cy="1393028"/>
            <a:chOff x="4516700" y="3716315"/>
            <a:chExt cx="6421700" cy="1105079"/>
          </a:xfrm>
        </p:grpSpPr>
        <p:pic>
          <p:nvPicPr>
            <p:cNvPr id="11" name="Picture 10">
              <a:extLst>
                <a:ext uri="{FF2B5EF4-FFF2-40B4-BE49-F238E27FC236}">
                  <a16:creationId xmlns:a16="http://schemas.microsoft.com/office/drawing/2014/main" id="{186A6A58-F1B7-25D7-4B4C-FE9BC618E41D}"/>
                </a:ext>
              </a:extLst>
            </p:cNvPr>
            <p:cNvPicPr>
              <a:picLocks noChangeAspect="1"/>
            </p:cNvPicPr>
            <p:nvPr/>
          </p:nvPicPr>
          <p:blipFill rotWithShape="1">
            <a:blip r:embed="rId7"/>
            <a:srcRect t="2532"/>
            <a:stretch/>
          </p:blipFill>
          <p:spPr>
            <a:xfrm>
              <a:off x="4516700" y="3716315"/>
              <a:ext cx="6421700" cy="1105079"/>
            </a:xfrm>
            <a:prstGeom prst="rect">
              <a:avLst/>
            </a:prstGeom>
          </p:spPr>
        </p:pic>
        <p:sp>
          <p:nvSpPr>
            <p:cNvPr id="15" name="Rectangle 14">
              <a:extLst>
                <a:ext uri="{FF2B5EF4-FFF2-40B4-BE49-F238E27FC236}">
                  <a16:creationId xmlns:a16="http://schemas.microsoft.com/office/drawing/2014/main" id="{AA15040E-1019-580F-B6D8-61545FB8715B}"/>
                </a:ext>
              </a:extLst>
            </p:cNvPr>
            <p:cNvSpPr/>
            <p:nvPr/>
          </p:nvSpPr>
          <p:spPr>
            <a:xfrm>
              <a:off x="5956300" y="4152900"/>
              <a:ext cx="548820" cy="317500"/>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 </a:t>
              </a:r>
            </a:p>
          </p:txBody>
        </p:sp>
      </p:grpSp>
      <p:pic>
        <p:nvPicPr>
          <p:cNvPr id="12" name="Audio 11">
            <a:hlinkClick r:id="" action="ppaction://media"/>
            <a:extLst>
              <a:ext uri="{FF2B5EF4-FFF2-40B4-BE49-F238E27FC236}">
                <a16:creationId xmlns:a16="http://schemas.microsoft.com/office/drawing/2014/main" id="{32C4E8E6-E970-0968-2E0F-7798FA0FE54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092587006"/>
      </p:ext>
    </p:extLst>
  </p:cSld>
  <p:clrMapOvr>
    <a:masterClrMapping/>
  </p:clrMapOvr>
  <mc:AlternateContent xmlns:mc="http://schemas.openxmlformats.org/markup-compatibility/2006" xmlns:p14="http://schemas.microsoft.com/office/powerpoint/2010/main">
    <mc:Choice Requires="p14">
      <p:transition spd="slow" p14:dur="2000" advTm="34346"/>
    </mc:Choice>
    <mc:Fallback xmlns="">
      <p:transition spd="slow" advTm="34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2D9D-0456-8E3B-6172-415C2412EDED}"/>
              </a:ext>
            </a:extLst>
          </p:cNvPr>
          <p:cNvSpPr>
            <a:spLocks noGrp="1"/>
          </p:cNvSpPr>
          <p:nvPr>
            <p:ph type="title"/>
          </p:nvPr>
        </p:nvSpPr>
        <p:spPr/>
        <p:txBody>
          <a:bodyPr/>
          <a:lstStyle/>
          <a:p>
            <a:r>
              <a:rPr lang="en-US" altLang="zh-CN"/>
              <a:t>1</a:t>
            </a:r>
            <a:r>
              <a:rPr lang="en-US"/>
              <a:t>.</a:t>
            </a:r>
            <a:r>
              <a:rPr lang="en-US" altLang="zh-CN"/>
              <a:t>3</a:t>
            </a:r>
            <a:r>
              <a:rPr lang="en-US"/>
              <a:t> Motivation </a:t>
            </a:r>
          </a:p>
        </p:txBody>
      </p:sp>
      <p:sp>
        <p:nvSpPr>
          <p:cNvPr id="3" name="Content Placeholder 2">
            <a:extLst>
              <a:ext uri="{FF2B5EF4-FFF2-40B4-BE49-F238E27FC236}">
                <a16:creationId xmlns:a16="http://schemas.microsoft.com/office/drawing/2014/main" id="{F6F11CAA-2B5E-4D65-D0CB-4D5B111F5A1C}"/>
              </a:ext>
            </a:extLst>
          </p:cNvPr>
          <p:cNvSpPr>
            <a:spLocks noGrp="1"/>
          </p:cNvSpPr>
          <p:nvPr>
            <p:ph idx="1"/>
          </p:nvPr>
        </p:nvSpPr>
        <p:spPr/>
        <p:txBody>
          <a:bodyPr/>
          <a:lstStyle/>
          <a:p>
            <a:pPr>
              <a:lnSpc>
                <a:spcPct val="150000"/>
              </a:lnSpc>
              <a:buFont typeface="Wingdings" pitchFamily="2" charset="2"/>
              <a:buChar char="Ø"/>
            </a:pPr>
            <a:r>
              <a:rPr lang="en-US" sz="1800" i="1">
                <a:solidFill>
                  <a:schemeClr val="tx1"/>
                </a:solidFill>
                <a:latin typeface="Times New Roman" panose="02020603050405020304" pitchFamily="18" charset="0"/>
                <a:cs typeface="Times New Roman" panose="02020603050405020304" pitchFamily="18" charset="0"/>
              </a:rPr>
              <a:t>Fairness through Blindness </a:t>
            </a:r>
            <a:r>
              <a:rPr lang="en-US" sz="1800">
                <a:solidFill>
                  <a:schemeClr val="tx1"/>
                </a:solidFill>
              </a:rPr>
              <a:t>is a recent promising direction for mitigating unfairness in DNNs.</a:t>
            </a:r>
          </a:p>
          <a:p>
            <a:pPr>
              <a:lnSpc>
                <a:spcPct val="150000"/>
              </a:lnSpc>
              <a:buFont typeface="Wingdings" pitchFamily="2" charset="2"/>
              <a:buChar char="Ø"/>
            </a:pPr>
            <a:r>
              <a:rPr lang="en-US" sz="1800">
                <a:solidFill>
                  <a:schemeClr val="tx1"/>
                </a:solidFill>
              </a:rPr>
              <a:t>However, they may hurt the representation learning of the target task.</a:t>
            </a:r>
          </a:p>
          <a:p>
            <a:pPr lvl="1">
              <a:lnSpc>
                <a:spcPct val="150000"/>
              </a:lnSpc>
              <a:buFont typeface="Arial" panose="020B0604020202020204" pitchFamily="34" charset="0"/>
              <a:buChar char="•"/>
            </a:pPr>
            <a:r>
              <a:rPr lang="en-US" sz="1800">
                <a:solidFill>
                  <a:schemeClr val="tx1"/>
                </a:solidFill>
              </a:rPr>
              <a:t>The models might consider </a:t>
            </a:r>
            <a:r>
              <a:rPr lang="en-US" sz="1800" b="1">
                <a:solidFill>
                  <a:schemeClr val="tx1"/>
                </a:solidFill>
              </a:rPr>
              <a:t>combinations of other attributes as a proxy</a:t>
            </a:r>
            <a:r>
              <a:rPr lang="en-US" sz="1800">
                <a:solidFill>
                  <a:schemeClr val="tx1"/>
                </a:solidFill>
              </a:rPr>
              <a:t>. </a:t>
            </a:r>
          </a:p>
          <a:p>
            <a:pPr>
              <a:lnSpc>
                <a:spcPct val="150000"/>
              </a:lnSpc>
              <a:buFont typeface="Wingdings" pitchFamily="2" charset="2"/>
              <a:buChar char="Ø"/>
            </a:pPr>
            <a:r>
              <a:rPr lang="en-US" sz="1800">
                <a:solidFill>
                  <a:schemeClr val="tx1"/>
                </a:solidFill>
              </a:rPr>
              <a:t>We introduce contrastive learning for blindness-based fairness algorithms.</a:t>
            </a:r>
          </a:p>
          <a:p>
            <a:endParaRPr lang="en-US" sz="1800"/>
          </a:p>
        </p:txBody>
      </p:sp>
      <p:sp>
        <p:nvSpPr>
          <p:cNvPr id="4" name="Slide Number Placeholder 3">
            <a:extLst>
              <a:ext uri="{FF2B5EF4-FFF2-40B4-BE49-F238E27FC236}">
                <a16:creationId xmlns:a16="http://schemas.microsoft.com/office/drawing/2014/main" id="{2373DE2D-FCA7-A64D-A8F9-5A0B24579C05}"/>
              </a:ext>
            </a:extLst>
          </p:cNvPr>
          <p:cNvSpPr>
            <a:spLocks noGrp="1"/>
          </p:cNvSpPr>
          <p:nvPr>
            <p:ph type="sldNum" sz="quarter" idx="10"/>
          </p:nvPr>
        </p:nvSpPr>
        <p:spPr/>
        <p:txBody>
          <a:bodyPr/>
          <a:lstStyle/>
          <a:p>
            <a:pPr>
              <a:defRPr/>
            </a:pPr>
            <a:fld id="{3F6D3A20-422A-4D3D-BD1E-E0CECE69AD09}" type="slidenum">
              <a:rPr lang="en-CA" smtClean="0"/>
              <a:pPr>
                <a:defRPr/>
              </a:pPr>
              <a:t>6</a:t>
            </a:fld>
            <a:endParaRPr lang="en-CA"/>
          </a:p>
        </p:txBody>
      </p:sp>
      <p:pic>
        <p:nvPicPr>
          <p:cNvPr id="1028" name="Picture 4">
            <a:extLst>
              <a:ext uri="{FF2B5EF4-FFF2-40B4-BE49-F238E27FC236}">
                <a16:creationId xmlns:a16="http://schemas.microsoft.com/office/drawing/2014/main" id="{09B62860-6A63-DF9D-8632-395C6EA15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945" y="2948394"/>
            <a:ext cx="5403747" cy="28046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AB3890A-44C9-C9D2-A921-A02A03ABE165}"/>
              </a:ext>
            </a:extLst>
          </p:cNvPr>
          <p:cNvPicPr>
            <a:picLocks noChangeAspect="1"/>
          </p:cNvPicPr>
          <p:nvPr/>
        </p:nvPicPr>
        <p:blipFill rotWithShape="1">
          <a:blip r:embed="rId7"/>
          <a:srcRect t="6250"/>
          <a:stretch/>
        </p:blipFill>
        <p:spPr>
          <a:xfrm>
            <a:off x="6458820" y="3252158"/>
            <a:ext cx="4644452" cy="1973892"/>
          </a:xfrm>
          <a:prstGeom prst="rect">
            <a:avLst/>
          </a:prstGeom>
        </p:spPr>
      </p:pic>
      <p:sp>
        <p:nvSpPr>
          <p:cNvPr id="5" name="TextBox 4">
            <a:extLst>
              <a:ext uri="{FF2B5EF4-FFF2-40B4-BE49-F238E27FC236}">
                <a16:creationId xmlns:a16="http://schemas.microsoft.com/office/drawing/2014/main" id="{C93AA9AC-201C-109E-7955-57CDD7A3247E}"/>
              </a:ext>
            </a:extLst>
          </p:cNvPr>
          <p:cNvSpPr txBox="1"/>
          <p:nvPr/>
        </p:nvSpPr>
        <p:spPr>
          <a:xfrm>
            <a:off x="165100" y="5729190"/>
            <a:ext cx="11760200" cy="400110"/>
          </a:xfrm>
          <a:prstGeom prst="rect">
            <a:avLst/>
          </a:prstGeom>
          <a:noFill/>
        </p:spPr>
        <p:txBody>
          <a:bodyPr wrap="square">
            <a:spAutoFit/>
          </a:bodyPr>
          <a:lstStyle/>
          <a:p>
            <a:r>
              <a:rPr lang="en-US" sz="1000">
                <a:solidFill>
                  <a:srgbClr val="A0A0A0"/>
                </a:solidFill>
                <a:latin typeface="Arial" panose="020B0604020202020204" pitchFamily="34" charset="0"/>
                <a:cs typeface="Arial" panose="020B0604020202020204" pitchFamily="34" charset="0"/>
              </a:rPr>
              <a:t>[</a:t>
            </a:r>
            <a:r>
              <a:rPr lang="en-US" altLang="zh-CN" sz="1000">
                <a:solidFill>
                  <a:srgbClr val="A0A0A0"/>
                </a:solidFill>
                <a:latin typeface="Arial" panose="020B0604020202020204" pitchFamily="34" charset="0"/>
                <a:cs typeface="Arial" panose="020B0604020202020204" pitchFamily="34" charset="0"/>
              </a:rPr>
              <a:t>8] </a:t>
            </a:r>
            <a:r>
              <a:rPr lang="en-CA" sz="1000">
                <a:solidFill>
                  <a:srgbClr val="A0A0A0"/>
                </a:solidFill>
                <a:latin typeface="Arial" panose="020B0604020202020204" pitchFamily="34" charset="0"/>
                <a:cs typeface="Arial" panose="020B0604020202020204" pitchFamily="34" charset="0"/>
              </a:rPr>
              <a:t>Tian et al. "Image fairness in deep learning: problems, models, and challenges." Neural Computing and Applications (2022): 1-19.</a:t>
            </a:r>
          </a:p>
          <a:p>
            <a:r>
              <a:rPr lang="en-CA" sz="1000">
                <a:solidFill>
                  <a:srgbClr val="A0A0A0"/>
                </a:solidFill>
                <a:latin typeface="Arial" panose="020B0604020202020204" pitchFamily="34" charset="0"/>
                <a:cs typeface="Arial" panose="020B0604020202020204" pitchFamily="34" charset="0"/>
              </a:rPr>
              <a:t>[</a:t>
            </a:r>
            <a:r>
              <a:rPr lang="en-US" altLang="zh-CN" sz="1000">
                <a:solidFill>
                  <a:srgbClr val="A0A0A0"/>
                </a:solidFill>
                <a:latin typeface="Arial" panose="020B0604020202020204" pitchFamily="34" charset="0"/>
                <a:cs typeface="Arial" panose="020B0604020202020204" pitchFamily="34" charset="0"/>
              </a:rPr>
              <a:t>9</a:t>
            </a:r>
            <a:r>
              <a:rPr lang="en-CA" sz="1000">
                <a:solidFill>
                  <a:srgbClr val="A0A0A0"/>
                </a:solidFill>
                <a:latin typeface="Arial" panose="020B0604020202020204" pitchFamily="34" charset="0"/>
                <a:cs typeface="Arial" panose="020B0604020202020204" pitchFamily="34" charset="0"/>
              </a:rPr>
              <a:t>] </a:t>
            </a:r>
            <a:r>
              <a:rPr lang="en-CA" sz="1000" err="1">
                <a:solidFill>
                  <a:srgbClr val="A0A0A0"/>
                </a:solidFill>
                <a:latin typeface="Arial" panose="020B0604020202020204" pitchFamily="34" charset="0"/>
                <a:cs typeface="Arial" panose="020B0604020202020204" pitchFamily="34" charset="0"/>
              </a:rPr>
              <a:t>Alvi</a:t>
            </a:r>
            <a:r>
              <a:rPr lang="en-CA" sz="1000">
                <a:solidFill>
                  <a:srgbClr val="A0A0A0"/>
                </a:solidFill>
                <a:latin typeface="Arial" panose="020B0604020202020204" pitchFamily="34" charset="0"/>
                <a:cs typeface="Arial" panose="020B0604020202020204" pitchFamily="34" charset="0"/>
              </a:rPr>
              <a:t> et al. "Turning a blind eye: Explicit removal of biases and variation from deep neural network embeddings.” ECCVW. 2018.</a:t>
            </a:r>
          </a:p>
        </p:txBody>
      </p:sp>
      <p:sp>
        <p:nvSpPr>
          <p:cNvPr id="6" name="Rectangle 5">
            <a:extLst>
              <a:ext uri="{FF2B5EF4-FFF2-40B4-BE49-F238E27FC236}">
                <a16:creationId xmlns:a16="http://schemas.microsoft.com/office/drawing/2014/main" id="{9927059A-43E8-690B-5FAC-2C892BFFD9FF}"/>
              </a:ext>
            </a:extLst>
          </p:cNvPr>
          <p:cNvSpPr/>
          <p:nvPr/>
        </p:nvSpPr>
        <p:spPr>
          <a:xfrm>
            <a:off x="4679522" y="3252158"/>
            <a:ext cx="1257300" cy="641716"/>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7" name="Rectangle 6">
            <a:extLst>
              <a:ext uri="{FF2B5EF4-FFF2-40B4-BE49-F238E27FC236}">
                <a16:creationId xmlns:a16="http://schemas.microsoft.com/office/drawing/2014/main" id="{B65740FF-5B70-6ABB-0920-9A2A4824A188}"/>
              </a:ext>
            </a:extLst>
          </p:cNvPr>
          <p:cNvSpPr/>
          <p:nvPr/>
        </p:nvSpPr>
        <p:spPr>
          <a:xfrm>
            <a:off x="8781046" y="3228026"/>
            <a:ext cx="2322226" cy="905539"/>
          </a:xfrm>
          <a:prstGeom prst="rect">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9" name="Rectangle 8">
            <a:extLst>
              <a:ext uri="{FF2B5EF4-FFF2-40B4-BE49-F238E27FC236}">
                <a16:creationId xmlns:a16="http://schemas.microsoft.com/office/drawing/2014/main" id="{F6B3F924-9D43-AF6D-360E-E3F08424EF9F}"/>
              </a:ext>
            </a:extLst>
          </p:cNvPr>
          <p:cNvSpPr/>
          <p:nvPr/>
        </p:nvSpPr>
        <p:spPr>
          <a:xfrm>
            <a:off x="4679522" y="3977501"/>
            <a:ext cx="1257300" cy="1296172"/>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Rectangle 9">
            <a:extLst>
              <a:ext uri="{FF2B5EF4-FFF2-40B4-BE49-F238E27FC236}">
                <a16:creationId xmlns:a16="http://schemas.microsoft.com/office/drawing/2014/main" id="{B1F2E6F2-90BF-6BDD-CAE0-6B72AA33A447}"/>
              </a:ext>
            </a:extLst>
          </p:cNvPr>
          <p:cNvSpPr/>
          <p:nvPr/>
        </p:nvSpPr>
        <p:spPr>
          <a:xfrm>
            <a:off x="8781045" y="4182023"/>
            <a:ext cx="2322225" cy="1009650"/>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C9B79C76-4EB2-6023-5327-E09DBB7AE54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44864943"/>
      </p:ext>
    </p:extLst>
  </p:cSld>
  <p:clrMapOvr>
    <a:masterClrMapping/>
  </p:clrMapOvr>
  <mc:AlternateContent xmlns:mc="http://schemas.openxmlformats.org/markup-compatibility/2006" xmlns:p14="http://schemas.microsoft.com/office/powerpoint/2010/main">
    <mc:Choice Requires="p14">
      <p:transition spd="slow" p14:dur="2000" advTm="80373"/>
    </mc:Choice>
    <mc:Fallback xmlns="">
      <p:transition spd="slow" advTm="8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1"/>
                </p:tgtEl>
              </p:cMediaNode>
            </p:audio>
          </p:childTnLst>
        </p:cTn>
      </p:par>
    </p:tnLst>
    <p:bldLst>
      <p:bldP spid="5" grpId="0"/>
      <p:bldP spid="6" grpId="0" animBg="1"/>
      <p:bldP spid="7"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5057-8383-31CD-B963-A476F6E0E9E9}"/>
              </a:ext>
            </a:extLst>
          </p:cNvPr>
          <p:cNvSpPr>
            <a:spLocks noGrp="1"/>
          </p:cNvSpPr>
          <p:nvPr>
            <p:ph type="title"/>
          </p:nvPr>
        </p:nvSpPr>
        <p:spPr/>
        <p:txBody>
          <a:bodyPr/>
          <a:lstStyle/>
          <a:p>
            <a:r>
              <a:rPr lang="en-US" altLang="zh-CN"/>
              <a:t>1</a:t>
            </a:r>
            <a:r>
              <a:rPr lang="en-US"/>
              <a:t>.</a:t>
            </a:r>
            <a:r>
              <a:rPr lang="en-US" altLang="zh-CN"/>
              <a:t>4</a:t>
            </a:r>
            <a:r>
              <a:rPr lang="en-US"/>
              <a:t> Contributions</a:t>
            </a:r>
          </a:p>
        </p:txBody>
      </p:sp>
      <p:sp>
        <p:nvSpPr>
          <p:cNvPr id="4" name="Slide Number Placeholder 3">
            <a:extLst>
              <a:ext uri="{FF2B5EF4-FFF2-40B4-BE49-F238E27FC236}">
                <a16:creationId xmlns:a16="http://schemas.microsoft.com/office/drawing/2014/main" id="{0C962681-3720-AEE4-9B6E-A4A6434A46F4}"/>
              </a:ext>
            </a:extLst>
          </p:cNvPr>
          <p:cNvSpPr>
            <a:spLocks noGrp="1"/>
          </p:cNvSpPr>
          <p:nvPr>
            <p:ph type="sldNum" sz="quarter" idx="10"/>
          </p:nvPr>
        </p:nvSpPr>
        <p:spPr/>
        <p:txBody>
          <a:bodyPr/>
          <a:lstStyle/>
          <a:p>
            <a:pPr>
              <a:defRPr/>
            </a:pPr>
            <a:fld id="{3F6D3A20-422A-4D3D-BD1E-E0CECE69AD09}" type="slidenum">
              <a:rPr lang="en-CA" smtClean="0"/>
              <a:pPr>
                <a:defRPr/>
              </a:pPr>
              <a:t>7</a:t>
            </a:fld>
            <a:endParaRPr lang="en-CA"/>
          </a:p>
        </p:txBody>
      </p:sp>
      <p:sp>
        <p:nvSpPr>
          <p:cNvPr id="6" name="Rounded Rectangle 5">
            <a:extLst>
              <a:ext uri="{FF2B5EF4-FFF2-40B4-BE49-F238E27FC236}">
                <a16:creationId xmlns:a16="http://schemas.microsoft.com/office/drawing/2014/main" id="{888B5779-0BF2-CA81-15EA-6A019455BC74}"/>
              </a:ext>
            </a:extLst>
          </p:cNvPr>
          <p:cNvSpPr/>
          <p:nvPr/>
        </p:nvSpPr>
        <p:spPr>
          <a:xfrm>
            <a:off x="7886445" y="4055012"/>
            <a:ext cx="3600000" cy="1296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endParaRPr lang="en-US"/>
          </a:p>
        </p:txBody>
      </p:sp>
      <p:sp>
        <p:nvSpPr>
          <p:cNvPr id="7" name="Rounded Rectangle 6">
            <a:extLst>
              <a:ext uri="{FF2B5EF4-FFF2-40B4-BE49-F238E27FC236}">
                <a16:creationId xmlns:a16="http://schemas.microsoft.com/office/drawing/2014/main" id="{F4BB06D1-172C-8E2B-77FD-75959A5F1FE0}"/>
              </a:ext>
            </a:extLst>
          </p:cNvPr>
          <p:cNvSpPr/>
          <p:nvPr/>
        </p:nvSpPr>
        <p:spPr>
          <a:xfrm>
            <a:off x="7800622" y="1243943"/>
            <a:ext cx="3600000" cy="1296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endParaRPr lang="en-US"/>
          </a:p>
        </p:txBody>
      </p:sp>
      <p:sp>
        <p:nvSpPr>
          <p:cNvPr id="8" name="Rounded Rectangle 7">
            <a:extLst>
              <a:ext uri="{FF2B5EF4-FFF2-40B4-BE49-F238E27FC236}">
                <a16:creationId xmlns:a16="http://schemas.microsoft.com/office/drawing/2014/main" id="{B94C9004-51B8-1CAE-0E75-F1D7E562D846}"/>
              </a:ext>
            </a:extLst>
          </p:cNvPr>
          <p:cNvSpPr/>
          <p:nvPr/>
        </p:nvSpPr>
        <p:spPr>
          <a:xfrm>
            <a:off x="695644" y="4055012"/>
            <a:ext cx="3600000" cy="1296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1A44084-8A9C-35CB-EF44-EDBC532C75C0}"/>
              </a:ext>
            </a:extLst>
          </p:cNvPr>
          <p:cNvSpPr/>
          <p:nvPr/>
        </p:nvSpPr>
        <p:spPr>
          <a:xfrm>
            <a:off x="695644" y="1280573"/>
            <a:ext cx="3600000" cy="1296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2AD8E2B5-5F77-38D6-AA64-6638389DDE7D}"/>
              </a:ext>
            </a:extLst>
          </p:cNvPr>
          <p:cNvSpPr>
            <a:spLocks noChangeAspect="1"/>
          </p:cNvSpPr>
          <p:nvPr/>
        </p:nvSpPr>
        <p:spPr>
          <a:xfrm>
            <a:off x="4903799" y="2197438"/>
            <a:ext cx="2412000" cy="24120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39C8CBA8-3917-F24E-5328-8632E4D23420}"/>
              </a:ext>
            </a:extLst>
          </p:cNvPr>
          <p:cNvSpPr txBox="1"/>
          <p:nvPr/>
        </p:nvSpPr>
        <p:spPr>
          <a:xfrm>
            <a:off x="4881155" y="3105834"/>
            <a:ext cx="2429689" cy="646331"/>
          </a:xfrm>
          <a:prstGeom prst="rect">
            <a:avLst/>
          </a:prstGeom>
          <a:noFill/>
        </p:spPr>
        <p:txBody>
          <a:bodyPr wrap="square" rtlCol="0">
            <a:spAutoFit/>
          </a:bodyPr>
          <a:lstStyle/>
          <a:p>
            <a:pPr algn="ctr"/>
            <a:r>
              <a:rPr lang="en-US" err="1">
                <a:latin typeface="Arial" panose="020B0604020202020204" pitchFamily="34" charset="0"/>
                <a:cs typeface="Arial" panose="020B0604020202020204" pitchFamily="34" charset="0"/>
              </a:rPr>
              <a:t>FairDisCo</a:t>
            </a:r>
            <a:r>
              <a:rPr lang="en-US">
                <a:latin typeface="Arial" panose="020B0604020202020204" pitchFamily="34" charset="0"/>
                <a:cs typeface="Arial" panose="020B0604020202020204" pitchFamily="34" charset="0"/>
              </a:rPr>
              <a:t>: Fairer AI in Dermatology</a:t>
            </a:r>
          </a:p>
        </p:txBody>
      </p:sp>
      <p:sp>
        <p:nvSpPr>
          <p:cNvPr id="12" name="TextBox 11">
            <a:extLst>
              <a:ext uri="{FF2B5EF4-FFF2-40B4-BE49-F238E27FC236}">
                <a16:creationId xmlns:a16="http://schemas.microsoft.com/office/drawing/2014/main" id="{EC1B8FCA-746B-C87B-79D6-BEB2749E6FDA}"/>
              </a:ext>
            </a:extLst>
          </p:cNvPr>
          <p:cNvSpPr txBox="1"/>
          <p:nvPr/>
        </p:nvSpPr>
        <p:spPr>
          <a:xfrm>
            <a:off x="767644" y="1319275"/>
            <a:ext cx="3623734" cy="1200329"/>
          </a:xfrm>
          <a:prstGeom prst="rect">
            <a:avLst/>
          </a:prstGeom>
          <a:noFill/>
        </p:spPr>
        <p:txBody>
          <a:bodyPr wrap="square" rtlCol="0">
            <a:spAutoFit/>
          </a:bodyPr>
          <a:lstStyle/>
          <a:p>
            <a:pPr marL="285750" indent="-285750">
              <a:buFont typeface="Wingdings" pitchFamily="2" charset="2"/>
              <a:buChar char="Ø"/>
            </a:pPr>
            <a:r>
              <a:rPr lang="en-US">
                <a:latin typeface="Arial" panose="020B0604020202020204" pitchFamily="34" charset="0"/>
                <a:cs typeface="Arial" panose="020B0604020202020204" pitchFamily="34" charset="0"/>
              </a:rPr>
              <a:t>Propose a novel framework </a:t>
            </a:r>
            <a:r>
              <a:rPr lang="en-US" err="1">
                <a:latin typeface="Arial" panose="020B0604020202020204" pitchFamily="34" charset="0"/>
                <a:cs typeface="Arial" panose="020B0604020202020204" pitchFamily="34" charset="0"/>
              </a:rPr>
              <a:t>FairDisCo</a:t>
            </a:r>
            <a:r>
              <a:rPr lang="en-US">
                <a:latin typeface="Arial" panose="020B0604020202020204" pitchFamily="34" charset="0"/>
                <a:cs typeface="Arial" panose="020B0604020202020204" pitchFamily="34" charset="0"/>
              </a:rPr>
              <a:t> with </a:t>
            </a:r>
            <a:r>
              <a:rPr lang="en-US" b="1">
                <a:latin typeface="Arial" panose="020B0604020202020204" pitchFamily="34" charset="0"/>
                <a:cs typeface="Arial" panose="020B0604020202020204" pitchFamily="34" charset="0"/>
              </a:rPr>
              <a:t>disentangled</a:t>
            </a:r>
            <a:r>
              <a:rPr lang="en-US">
                <a:latin typeface="Arial" panose="020B0604020202020204" pitchFamily="34" charset="0"/>
                <a:cs typeface="Arial" panose="020B0604020202020204" pitchFamily="34" charset="0"/>
              </a:rPr>
              <a:t> representation learning and </a:t>
            </a:r>
            <a:r>
              <a:rPr lang="en-US" b="1">
                <a:latin typeface="Arial" panose="020B0604020202020204" pitchFamily="34" charset="0"/>
                <a:cs typeface="Arial" panose="020B0604020202020204" pitchFamily="34" charset="0"/>
              </a:rPr>
              <a:t>contrastive</a:t>
            </a:r>
            <a:r>
              <a:rPr lang="en-US">
                <a:latin typeface="Arial" panose="020B0604020202020204" pitchFamily="34" charset="0"/>
                <a:cs typeface="Arial" panose="020B0604020202020204" pitchFamily="34" charset="0"/>
              </a:rPr>
              <a:t> learning</a:t>
            </a:r>
          </a:p>
        </p:txBody>
      </p:sp>
      <p:sp>
        <p:nvSpPr>
          <p:cNvPr id="13" name="TextBox 12">
            <a:extLst>
              <a:ext uri="{FF2B5EF4-FFF2-40B4-BE49-F238E27FC236}">
                <a16:creationId xmlns:a16="http://schemas.microsoft.com/office/drawing/2014/main" id="{D26883DF-0309-9B93-CA18-A0F90BC7C2D6}"/>
              </a:ext>
            </a:extLst>
          </p:cNvPr>
          <p:cNvSpPr txBox="1"/>
          <p:nvPr/>
        </p:nvSpPr>
        <p:spPr>
          <a:xfrm>
            <a:off x="705554" y="4126713"/>
            <a:ext cx="3821289" cy="1477328"/>
          </a:xfrm>
          <a:prstGeom prst="rect">
            <a:avLst/>
          </a:prstGeom>
          <a:noFill/>
        </p:spPr>
        <p:txBody>
          <a:bodyPr wrap="square" rtlCol="0">
            <a:spAutoFit/>
          </a:bodyPr>
          <a:lstStyle/>
          <a:p>
            <a:pPr marL="285750" indent="-285750">
              <a:buFont typeface="Wingdings" pitchFamily="2" charset="2"/>
              <a:buChar char="Ø"/>
            </a:pPr>
            <a:r>
              <a:rPr lang="en-US">
                <a:latin typeface="Arial" panose="020B0604020202020204" pitchFamily="34" charset="0"/>
                <a:cs typeface="Arial" panose="020B0604020202020204" pitchFamily="34" charset="0"/>
              </a:rPr>
              <a:t>E</a:t>
            </a:r>
            <a:r>
              <a:rPr lang="en-US" sz="1800">
                <a:latin typeface="Arial" panose="020B0604020202020204" pitchFamily="34" charset="0"/>
                <a:cs typeface="Arial" panose="020B0604020202020204" pitchFamily="34" charset="0"/>
              </a:rPr>
              <a:t>xamine unfairness in skin lesion datasets using </a:t>
            </a:r>
            <a:r>
              <a:rPr lang="en-US" sz="1800" b="1">
                <a:latin typeface="Arial" panose="020B0604020202020204" pitchFamily="34" charset="0"/>
                <a:cs typeface="Arial" panose="020B0604020202020204" pitchFamily="34" charset="0"/>
              </a:rPr>
              <a:t>a variety of </a:t>
            </a:r>
            <a:r>
              <a:rPr lang="en-US" sz="1800">
                <a:latin typeface="Arial" panose="020B0604020202020204" pitchFamily="34" charset="0"/>
                <a:cs typeface="Arial" panose="020B0604020202020204" pitchFamily="34" charset="0"/>
              </a:rPr>
              <a:t>approaches and </a:t>
            </a:r>
            <a:r>
              <a:rPr lang="en-US" sz="1800" b="1">
                <a:latin typeface="Arial" panose="020B0604020202020204" pitchFamily="34" charset="0"/>
                <a:cs typeface="Arial" panose="020B0604020202020204" pitchFamily="34" charset="0"/>
              </a:rPr>
              <a:t>extensive </a:t>
            </a:r>
            <a:r>
              <a:rPr lang="en-US" sz="1800">
                <a:latin typeface="Arial" panose="020B0604020202020204" pitchFamily="34" charset="0"/>
                <a:cs typeface="Arial" panose="020B0604020202020204" pitchFamily="34" charset="0"/>
              </a:rPr>
              <a:t>experiments.</a:t>
            </a:r>
          </a:p>
          <a:p>
            <a:pPr algn="l"/>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436763C-A2DB-B240-9650-960D09BD5683}"/>
              </a:ext>
            </a:extLst>
          </p:cNvPr>
          <p:cNvSpPr txBox="1"/>
          <p:nvPr/>
        </p:nvSpPr>
        <p:spPr>
          <a:xfrm>
            <a:off x="7800622" y="1319275"/>
            <a:ext cx="3623734" cy="923330"/>
          </a:xfrm>
          <a:prstGeom prst="rect">
            <a:avLst/>
          </a:prstGeom>
          <a:noFill/>
        </p:spPr>
        <p:txBody>
          <a:bodyPr wrap="square">
            <a:spAutoFit/>
          </a:bodyPr>
          <a:lstStyle/>
          <a:p>
            <a:pPr>
              <a:buFont typeface="Wingdings" pitchFamily="2" charset="2"/>
              <a:buChar char="Ø"/>
            </a:pPr>
            <a:r>
              <a:rPr lang="en-US">
                <a:latin typeface="Arial" panose="020B0604020202020204" pitchFamily="34" charset="0"/>
                <a:cs typeface="Arial" panose="020B0604020202020204" pitchFamily="34" charset="0"/>
              </a:rPr>
              <a:t> Employ </a:t>
            </a:r>
            <a:r>
              <a:rPr lang="en-US" b="1">
                <a:latin typeface="Arial" panose="020B0604020202020204" pitchFamily="34" charset="0"/>
                <a:cs typeface="Arial" panose="020B0604020202020204" pitchFamily="34" charset="0"/>
              </a:rPr>
              <a:t>three fairness metrics </a:t>
            </a:r>
            <a:r>
              <a:rPr lang="en-US">
                <a:latin typeface="Arial" panose="020B0604020202020204" pitchFamily="34" charset="0"/>
                <a:cs typeface="Arial" panose="020B0604020202020204" pitchFamily="34" charset="0"/>
              </a:rPr>
              <a:t>to better compare models</a:t>
            </a:r>
          </a:p>
        </p:txBody>
      </p:sp>
      <p:sp>
        <p:nvSpPr>
          <p:cNvPr id="15" name="TextBox 14">
            <a:extLst>
              <a:ext uri="{FF2B5EF4-FFF2-40B4-BE49-F238E27FC236}">
                <a16:creationId xmlns:a16="http://schemas.microsoft.com/office/drawing/2014/main" id="{02837A87-2A0B-3195-8A23-02794CDA13EB}"/>
              </a:ext>
            </a:extLst>
          </p:cNvPr>
          <p:cNvSpPr txBox="1"/>
          <p:nvPr/>
        </p:nvSpPr>
        <p:spPr>
          <a:xfrm>
            <a:off x="7896356" y="4167684"/>
            <a:ext cx="3872089" cy="923330"/>
          </a:xfrm>
          <a:prstGeom prst="rect">
            <a:avLst/>
          </a:prstGeom>
          <a:noFill/>
        </p:spPr>
        <p:txBody>
          <a:bodyPr wrap="square">
            <a:spAutoFit/>
          </a:bodyPr>
          <a:lstStyle/>
          <a:p>
            <a:pPr marL="285750" indent="-285750">
              <a:buFont typeface="Wingdings" pitchFamily="2" charset="2"/>
              <a:buChar char="Ø"/>
            </a:pPr>
            <a:r>
              <a:rPr lang="en-US" sz="1800" err="1">
                <a:latin typeface="Arial" panose="020B0604020202020204" pitchFamily="34" charset="0"/>
                <a:cs typeface="Arial" panose="020B0604020202020204" pitchFamily="34" charset="0"/>
              </a:rPr>
              <a:t>FairDisCo</a:t>
            </a:r>
            <a:r>
              <a:rPr lang="en-US" sz="1800">
                <a:latin typeface="Arial" panose="020B0604020202020204" pitchFamily="34" charset="0"/>
                <a:cs typeface="Arial" panose="020B0604020202020204" pitchFamily="34" charset="0"/>
              </a:rPr>
              <a:t> achieves the </a:t>
            </a:r>
            <a:r>
              <a:rPr lang="en-US" sz="1800" b="1">
                <a:latin typeface="Arial" panose="020B0604020202020204" pitchFamily="34" charset="0"/>
                <a:cs typeface="Arial" panose="020B0604020202020204" pitchFamily="34" charset="0"/>
              </a:rPr>
              <a:t>best</a:t>
            </a:r>
            <a:r>
              <a:rPr lang="en-US" sz="1800">
                <a:latin typeface="Arial" panose="020B0604020202020204" pitchFamily="34" charset="0"/>
                <a:cs typeface="Arial" panose="020B0604020202020204" pitchFamily="34" charset="0"/>
              </a:rPr>
              <a:t> classification accuracy and fairness scores </a:t>
            </a:r>
            <a:endParaRPr lang="en-US">
              <a:latin typeface="Arial" panose="020B0604020202020204" pitchFamily="34" charset="0"/>
              <a:cs typeface="Arial" panose="020B0604020202020204" pitchFamily="34" charset="0"/>
            </a:endParaRPr>
          </a:p>
        </p:txBody>
      </p:sp>
      <p:sp>
        <p:nvSpPr>
          <p:cNvPr id="16" name="Left Arrow 15">
            <a:extLst>
              <a:ext uri="{FF2B5EF4-FFF2-40B4-BE49-F238E27FC236}">
                <a16:creationId xmlns:a16="http://schemas.microsoft.com/office/drawing/2014/main" id="{ECD3DDC2-1DAD-D484-A7AD-BF2FF0FBD845}"/>
              </a:ext>
            </a:extLst>
          </p:cNvPr>
          <p:cNvSpPr/>
          <p:nvPr/>
        </p:nvSpPr>
        <p:spPr>
          <a:xfrm rot="1980000">
            <a:off x="4341588" y="2449213"/>
            <a:ext cx="612000" cy="323165"/>
          </a:xfrm>
          <a:prstGeom prst="lef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Left Arrow 16">
            <a:extLst>
              <a:ext uri="{FF2B5EF4-FFF2-40B4-BE49-F238E27FC236}">
                <a16:creationId xmlns:a16="http://schemas.microsoft.com/office/drawing/2014/main" id="{5E6011BB-EEE1-F9F9-D3AE-BDCAC968CA25}"/>
              </a:ext>
            </a:extLst>
          </p:cNvPr>
          <p:cNvSpPr/>
          <p:nvPr/>
        </p:nvSpPr>
        <p:spPr>
          <a:xfrm rot="9000000">
            <a:off x="7176425" y="2404234"/>
            <a:ext cx="612000" cy="323165"/>
          </a:xfrm>
          <a:prstGeom prst="lef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Left Arrow 17">
            <a:extLst>
              <a:ext uri="{FF2B5EF4-FFF2-40B4-BE49-F238E27FC236}">
                <a16:creationId xmlns:a16="http://schemas.microsoft.com/office/drawing/2014/main" id="{4009AA4E-0517-303B-D4C7-4ADF774599DB}"/>
              </a:ext>
            </a:extLst>
          </p:cNvPr>
          <p:cNvSpPr/>
          <p:nvPr/>
        </p:nvSpPr>
        <p:spPr>
          <a:xfrm rot="-9000000">
            <a:off x="7229694" y="4075582"/>
            <a:ext cx="612000" cy="323165"/>
          </a:xfrm>
          <a:prstGeom prst="lef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Left Arrow 18">
            <a:extLst>
              <a:ext uri="{FF2B5EF4-FFF2-40B4-BE49-F238E27FC236}">
                <a16:creationId xmlns:a16="http://schemas.microsoft.com/office/drawing/2014/main" id="{D6B55AC7-FF1A-652B-BCBA-94D02AEBD6ED}"/>
              </a:ext>
            </a:extLst>
          </p:cNvPr>
          <p:cNvSpPr/>
          <p:nvPr/>
        </p:nvSpPr>
        <p:spPr>
          <a:xfrm rot="-1980000">
            <a:off x="4331349" y="4066341"/>
            <a:ext cx="612000" cy="323165"/>
          </a:xfrm>
          <a:prstGeom prst="lef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F0A86C70-F5B8-6759-92B0-BD93BED5668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22451791"/>
      </p:ext>
    </p:extLst>
  </p:cSld>
  <p:clrMapOvr>
    <a:masterClrMapping/>
  </p:clrMapOvr>
  <mc:AlternateContent xmlns:mc="http://schemas.openxmlformats.org/markup-compatibility/2006" xmlns:p14="http://schemas.microsoft.com/office/powerpoint/2010/main">
    <mc:Choice Requires="p14">
      <p:transition spd="slow" p14:dur="2000" advTm="48362"/>
    </mc:Choice>
    <mc:Fallback xmlns="">
      <p:transition spd="slow" advTm="48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P spid="8" grpId="0" animBg="1"/>
      <p:bldP spid="9" grpId="0" animBg="1"/>
      <p:bldP spid="12" grpId="0"/>
      <p:bldP spid="13" grpId="0"/>
      <p:bldP spid="14" grpId="0"/>
      <p:bldP spid="15" grpId="0"/>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07E8-0E97-42B3-8483-A2414AA379E2}"/>
              </a:ext>
            </a:extLst>
          </p:cNvPr>
          <p:cNvSpPr>
            <a:spLocks noGrp="1"/>
          </p:cNvSpPr>
          <p:nvPr>
            <p:ph type="title"/>
          </p:nvPr>
        </p:nvSpPr>
        <p:spPr/>
        <p:txBody>
          <a:bodyPr/>
          <a:lstStyle/>
          <a:p>
            <a:r>
              <a:rPr lang="en-CA"/>
              <a:t>Content </a:t>
            </a:r>
          </a:p>
        </p:txBody>
      </p:sp>
      <p:sp>
        <p:nvSpPr>
          <p:cNvPr id="4" name="Slide Number Placeholder 3">
            <a:extLst>
              <a:ext uri="{FF2B5EF4-FFF2-40B4-BE49-F238E27FC236}">
                <a16:creationId xmlns:a16="http://schemas.microsoft.com/office/drawing/2014/main" id="{88F17214-9428-4487-B223-F30D6AE7BF2A}"/>
              </a:ext>
            </a:extLst>
          </p:cNvPr>
          <p:cNvSpPr>
            <a:spLocks noGrp="1"/>
          </p:cNvSpPr>
          <p:nvPr>
            <p:ph type="sldNum" sz="quarter" idx="10"/>
          </p:nvPr>
        </p:nvSpPr>
        <p:spPr/>
        <p:txBody>
          <a:bodyPr/>
          <a:lstStyle/>
          <a:p>
            <a:pPr>
              <a:defRPr/>
            </a:pPr>
            <a:r>
              <a:rPr lang="en-US" altLang="zh-CN"/>
              <a:t>2</a:t>
            </a:r>
            <a:endParaRPr lang="en-CA"/>
          </a:p>
        </p:txBody>
      </p:sp>
      <p:grpSp>
        <p:nvGrpSpPr>
          <p:cNvPr id="33" name="Group 32">
            <a:extLst>
              <a:ext uri="{FF2B5EF4-FFF2-40B4-BE49-F238E27FC236}">
                <a16:creationId xmlns:a16="http://schemas.microsoft.com/office/drawing/2014/main" id="{FB346E00-DDB8-6D79-73F1-0D5C097A667C}"/>
              </a:ext>
            </a:extLst>
          </p:cNvPr>
          <p:cNvGrpSpPr/>
          <p:nvPr/>
        </p:nvGrpSpPr>
        <p:grpSpPr>
          <a:xfrm>
            <a:off x="3981978" y="2635120"/>
            <a:ext cx="4282978" cy="728320"/>
            <a:chOff x="4286778" y="2619663"/>
            <a:chExt cx="4282978" cy="728320"/>
          </a:xfrm>
        </p:grpSpPr>
        <p:sp>
          <p:nvSpPr>
            <p:cNvPr id="9" name="圆角矩形 28">
              <a:extLst>
                <a:ext uri="{FF2B5EF4-FFF2-40B4-BE49-F238E27FC236}">
                  <a16:creationId xmlns:a16="http://schemas.microsoft.com/office/drawing/2014/main" id="{081EC941-B883-C16D-9B5D-488EACC3E70A}"/>
                </a:ext>
              </a:extLst>
            </p:cNvPr>
            <p:cNvSpPr/>
            <p:nvPr/>
          </p:nvSpPr>
          <p:spPr bwMode="auto">
            <a:xfrm>
              <a:off x="4286778" y="2628483"/>
              <a:ext cx="428297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0" name="矩形 32">
              <a:extLst>
                <a:ext uri="{FF2B5EF4-FFF2-40B4-BE49-F238E27FC236}">
                  <a16:creationId xmlns:a16="http://schemas.microsoft.com/office/drawing/2014/main" id="{BC3F5AAD-4849-F153-FC73-603CDAFEA87D}"/>
                </a:ext>
              </a:extLst>
            </p:cNvPr>
            <p:cNvSpPr/>
            <p:nvPr/>
          </p:nvSpPr>
          <p:spPr bwMode="auto">
            <a:xfrm>
              <a:off x="4836169" y="2628483"/>
              <a:ext cx="3560957"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1" name="等腰三角形 21">
              <a:extLst>
                <a:ext uri="{FF2B5EF4-FFF2-40B4-BE49-F238E27FC236}">
                  <a16:creationId xmlns:a16="http://schemas.microsoft.com/office/drawing/2014/main" id="{A39F6996-C0C5-0367-BE54-E92805142B32}"/>
                </a:ext>
              </a:extLst>
            </p:cNvPr>
            <p:cNvSpPr/>
            <p:nvPr/>
          </p:nvSpPr>
          <p:spPr bwMode="auto">
            <a:xfrm rot="5400000">
              <a:off x="4738513" y="2918929"/>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2" name="TextBox 22">
              <a:extLst>
                <a:ext uri="{FF2B5EF4-FFF2-40B4-BE49-F238E27FC236}">
                  <a16:creationId xmlns:a16="http://schemas.microsoft.com/office/drawing/2014/main" id="{3DB14983-278A-B442-2DE1-A96AB4B5AA05}"/>
                </a:ext>
              </a:extLst>
            </p:cNvPr>
            <p:cNvSpPr txBox="1">
              <a:spLocks noChangeArrowheads="1"/>
            </p:cNvSpPr>
            <p:nvPr/>
          </p:nvSpPr>
          <p:spPr bwMode="auto">
            <a:xfrm>
              <a:off x="4358775" y="2619663"/>
              <a:ext cx="477170"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2</a:t>
              </a:r>
              <a:endParaRPr lang="zh-CN" altLang="en-US" sz="3810">
                <a:solidFill>
                  <a:schemeClr val="bg1"/>
                </a:solidFill>
                <a:latin typeface="Impact" panose="020B0806030902050204" pitchFamily="34" charset="0"/>
                <a:ea typeface="微软雅黑" panose="020B0503020204020204" pitchFamily="34" charset="-122"/>
              </a:endParaRPr>
            </a:p>
          </p:txBody>
        </p:sp>
      </p:grpSp>
      <p:grpSp>
        <p:nvGrpSpPr>
          <p:cNvPr id="32" name="Group 31">
            <a:extLst>
              <a:ext uri="{FF2B5EF4-FFF2-40B4-BE49-F238E27FC236}">
                <a16:creationId xmlns:a16="http://schemas.microsoft.com/office/drawing/2014/main" id="{C1E5BDE3-3A98-70BB-F489-90E222BB74F0}"/>
              </a:ext>
            </a:extLst>
          </p:cNvPr>
          <p:cNvGrpSpPr/>
          <p:nvPr/>
        </p:nvGrpSpPr>
        <p:grpSpPr>
          <a:xfrm>
            <a:off x="3981978" y="1673688"/>
            <a:ext cx="4296838" cy="728320"/>
            <a:chOff x="4286778" y="1658231"/>
            <a:chExt cx="4296838" cy="728320"/>
          </a:xfrm>
        </p:grpSpPr>
        <p:sp>
          <p:nvSpPr>
            <p:cNvPr id="14" name="圆角矩形 36">
              <a:extLst>
                <a:ext uri="{FF2B5EF4-FFF2-40B4-BE49-F238E27FC236}">
                  <a16:creationId xmlns:a16="http://schemas.microsoft.com/office/drawing/2014/main" id="{5A3A38D6-345A-9D93-4DEC-FF6DA08B5982}"/>
                </a:ext>
              </a:extLst>
            </p:cNvPr>
            <p:cNvSpPr/>
            <p:nvPr/>
          </p:nvSpPr>
          <p:spPr bwMode="auto">
            <a:xfrm>
              <a:off x="4286778" y="1667051"/>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solidFill>
                  <a:srgbClr val="386591"/>
                </a:solidFill>
              </a:endParaRPr>
            </a:p>
          </p:txBody>
        </p:sp>
        <p:sp>
          <p:nvSpPr>
            <p:cNvPr id="15" name="矩形 37">
              <a:extLst>
                <a:ext uri="{FF2B5EF4-FFF2-40B4-BE49-F238E27FC236}">
                  <a16:creationId xmlns:a16="http://schemas.microsoft.com/office/drawing/2014/main" id="{B31B4536-73F8-BC11-9620-9DA64E3F0E73}"/>
                </a:ext>
              </a:extLst>
            </p:cNvPr>
            <p:cNvSpPr/>
            <p:nvPr/>
          </p:nvSpPr>
          <p:spPr bwMode="auto">
            <a:xfrm>
              <a:off x="4837429" y="1667051"/>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16" name="等腰三角形 40">
              <a:extLst>
                <a:ext uri="{FF2B5EF4-FFF2-40B4-BE49-F238E27FC236}">
                  <a16:creationId xmlns:a16="http://schemas.microsoft.com/office/drawing/2014/main" id="{BE085320-456B-7FDE-AE35-4DC2E11D8527}"/>
                </a:ext>
              </a:extLst>
            </p:cNvPr>
            <p:cNvSpPr/>
            <p:nvPr/>
          </p:nvSpPr>
          <p:spPr bwMode="auto">
            <a:xfrm rot="5400000">
              <a:off x="4739773" y="1957498"/>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solidFill>
                  <a:srgbClr val="2F506F"/>
                </a:solidFill>
              </a:endParaRPr>
            </a:p>
          </p:txBody>
        </p:sp>
        <p:sp>
          <p:nvSpPr>
            <p:cNvPr id="17" name="TextBox 22">
              <a:extLst>
                <a:ext uri="{FF2B5EF4-FFF2-40B4-BE49-F238E27FC236}">
                  <a16:creationId xmlns:a16="http://schemas.microsoft.com/office/drawing/2014/main" id="{26AE69D9-0B5C-D6DF-D314-173FAFB21D11}"/>
                </a:ext>
              </a:extLst>
            </p:cNvPr>
            <p:cNvSpPr txBox="1">
              <a:spLocks noChangeArrowheads="1"/>
            </p:cNvSpPr>
            <p:nvPr/>
          </p:nvSpPr>
          <p:spPr bwMode="auto">
            <a:xfrm>
              <a:off x="4359002" y="1658231"/>
              <a:ext cx="478674" cy="67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1</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18" name="文本框 33">
            <a:extLst>
              <a:ext uri="{FF2B5EF4-FFF2-40B4-BE49-F238E27FC236}">
                <a16:creationId xmlns:a16="http://schemas.microsoft.com/office/drawing/2014/main" id="{4478E49E-1344-6366-85EB-21D5CBC8B57F}"/>
              </a:ext>
            </a:extLst>
          </p:cNvPr>
          <p:cNvSpPr txBox="1">
            <a:spLocks noChangeArrowheads="1"/>
          </p:cNvSpPr>
          <p:nvPr/>
        </p:nvSpPr>
        <p:spPr bwMode="auto">
          <a:xfrm>
            <a:off x="4730346" y="1839918"/>
            <a:ext cx="3361980" cy="69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Introduction</a:t>
            </a:r>
          </a:p>
          <a:p>
            <a:pPr eaLnBrk="1" hangingPunct="1"/>
            <a:endParaRPr lang="zh-CN" altLang="en-US" sz="1905" b="1">
              <a:latin typeface="微软雅黑" panose="020B0503020204020204" pitchFamily="34" charset="-122"/>
              <a:ea typeface="微软雅黑" panose="020B0503020204020204" pitchFamily="34" charset="-122"/>
            </a:endParaRPr>
          </a:p>
        </p:txBody>
      </p:sp>
      <p:grpSp>
        <p:nvGrpSpPr>
          <p:cNvPr id="34" name="Group 33">
            <a:extLst>
              <a:ext uri="{FF2B5EF4-FFF2-40B4-BE49-F238E27FC236}">
                <a16:creationId xmlns:a16="http://schemas.microsoft.com/office/drawing/2014/main" id="{6A951584-D50C-0E02-4BAD-1A5701E463E4}"/>
              </a:ext>
            </a:extLst>
          </p:cNvPr>
          <p:cNvGrpSpPr/>
          <p:nvPr/>
        </p:nvGrpSpPr>
        <p:grpSpPr>
          <a:xfrm>
            <a:off x="3981978" y="3633095"/>
            <a:ext cx="4296838" cy="728320"/>
            <a:chOff x="4286778" y="3617638"/>
            <a:chExt cx="4296838" cy="728320"/>
          </a:xfrm>
        </p:grpSpPr>
        <p:sp>
          <p:nvSpPr>
            <p:cNvPr id="20" name="圆角矩形 42">
              <a:extLst>
                <a:ext uri="{FF2B5EF4-FFF2-40B4-BE49-F238E27FC236}">
                  <a16:creationId xmlns:a16="http://schemas.microsoft.com/office/drawing/2014/main" id="{D2337B87-4C98-6ACE-5D8A-0E14D4FB9ECD}"/>
                </a:ext>
              </a:extLst>
            </p:cNvPr>
            <p:cNvSpPr/>
            <p:nvPr/>
          </p:nvSpPr>
          <p:spPr bwMode="auto">
            <a:xfrm>
              <a:off x="4286778" y="3626458"/>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1" name="矩形 43">
              <a:extLst>
                <a:ext uri="{FF2B5EF4-FFF2-40B4-BE49-F238E27FC236}">
                  <a16:creationId xmlns:a16="http://schemas.microsoft.com/office/drawing/2014/main" id="{F43988EF-FA72-A6EB-FA24-DC77E4A0326D}"/>
                </a:ext>
              </a:extLst>
            </p:cNvPr>
            <p:cNvSpPr/>
            <p:nvPr/>
          </p:nvSpPr>
          <p:spPr bwMode="auto">
            <a:xfrm>
              <a:off x="4837429" y="3626458"/>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2" name="等腰三角形 46">
              <a:extLst>
                <a:ext uri="{FF2B5EF4-FFF2-40B4-BE49-F238E27FC236}">
                  <a16:creationId xmlns:a16="http://schemas.microsoft.com/office/drawing/2014/main" id="{AC062C3A-2283-5BB1-DCE3-08DC5E09DBF3}"/>
                </a:ext>
              </a:extLst>
            </p:cNvPr>
            <p:cNvSpPr/>
            <p:nvPr/>
          </p:nvSpPr>
          <p:spPr bwMode="auto">
            <a:xfrm rot="5400000">
              <a:off x="4739773" y="3916905"/>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3" name="TextBox 22">
              <a:extLst>
                <a:ext uri="{FF2B5EF4-FFF2-40B4-BE49-F238E27FC236}">
                  <a16:creationId xmlns:a16="http://schemas.microsoft.com/office/drawing/2014/main" id="{192B22D2-3C54-EF51-C90B-03665BAA4C73}"/>
                </a:ext>
              </a:extLst>
            </p:cNvPr>
            <p:cNvSpPr txBox="1">
              <a:spLocks noChangeArrowheads="1"/>
            </p:cNvSpPr>
            <p:nvPr/>
          </p:nvSpPr>
          <p:spPr bwMode="auto">
            <a:xfrm>
              <a:off x="4359002" y="3617638"/>
              <a:ext cx="478674"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3</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24" name="文本框 33">
            <a:extLst>
              <a:ext uri="{FF2B5EF4-FFF2-40B4-BE49-F238E27FC236}">
                <a16:creationId xmlns:a16="http://schemas.microsoft.com/office/drawing/2014/main" id="{CE89A3B7-3EC8-5D01-387A-873AE340B594}"/>
              </a:ext>
            </a:extLst>
          </p:cNvPr>
          <p:cNvSpPr txBox="1">
            <a:spLocks noChangeArrowheads="1"/>
          </p:cNvSpPr>
          <p:nvPr/>
        </p:nvSpPr>
        <p:spPr bwMode="auto">
          <a:xfrm>
            <a:off x="4730346" y="2803635"/>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latin typeface="Arial" panose="020B0604020202020204" pitchFamily="34" charset="0"/>
                <a:ea typeface="微软雅黑" panose="020B0503020204020204" pitchFamily="34" charset="-122"/>
                <a:cs typeface="Arial" panose="020B0604020202020204" pitchFamily="34" charset="0"/>
              </a:rPr>
              <a:t>Methodology</a:t>
            </a:r>
          </a:p>
        </p:txBody>
      </p:sp>
      <p:grpSp>
        <p:nvGrpSpPr>
          <p:cNvPr id="35" name="Group 34">
            <a:extLst>
              <a:ext uri="{FF2B5EF4-FFF2-40B4-BE49-F238E27FC236}">
                <a16:creationId xmlns:a16="http://schemas.microsoft.com/office/drawing/2014/main" id="{86E58C2E-ABD2-CB0D-0EC5-D64868DD3ED0}"/>
              </a:ext>
            </a:extLst>
          </p:cNvPr>
          <p:cNvGrpSpPr/>
          <p:nvPr/>
        </p:nvGrpSpPr>
        <p:grpSpPr>
          <a:xfrm>
            <a:off x="3981978" y="4663296"/>
            <a:ext cx="4296838" cy="728320"/>
            <a:chOff x="4286778" y="4647839"/>
            <a:chExt cx="4296838" cy="728320"/>
          </a:xfrm>
        </p:grpSpPr>
        <p:sp>
          <p:nvSpPr>
            <p:cNvPr id="27" name="圆角矩形 49">
              <a:extLst>
                <a:ext uri="{FF2B5EF4-FFF2-40B4-BE49-F238E27FC236}">
                  <a16:creationId xmlns:a16="http://schemas.microsoft.com/office/drawing/2014/main" id="{D05F7A1D-2EDE-8A4E-E3B3-6B674FF854AF}"/>
                </a:ext>
              </a:extLst>
            </p:cNvPr>
            <p:cNvSpPr/>
            <p:nvPr/>
          </p:nvSpPr>
          <p:spPr bwMode="auto">
            <a:xfrm>
              <a:off x="4286778" y="4656659"/>
              <a:ext cx="4296838" cy="719500"/>
            </a:xfrm>
            <a:prstGeom prst="roundRect">
              <a:avLst/>
            </a:prstGeom>
            <a:solidFill>
              <a:srgbClr val="2F5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8" name="矩形 50">
              <a:extLst>
                <a:ext uri="{FF2B5EF4-FFF2-40B4-BE49-F238E27FC236}">
                  <a16:creationId xmlns:a16="http://schemas.microsoft.com/office/drawing/2014/main" id="{2526F296-B4C7-4D25-F1E4-4E03371BA402}"/>
                </a:ext>
              </a:extLst>
            </p:cNvPr>
            <p:cNvSpPr/>
            <p:nvPr/>
          </p:nvSpPr>
          <p:spPr bwMode="auto">
            <a:xfrm>
              <a:off x="4837429" y="4656659"/>
              <a:ext cx="3573558" cy="71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29" name="等腰三角形 46">
              <a:extLst>
                <a:ext uri="{FF2B5EF4-FFF2-40B4-BE49-F238E27FC236}">
                  <a16:creationId xmlns:a16="http://schemas.microsoft.com/office/drawing/2014/main" id="{424A4DD0-35A0-4D02-EF68-5C8FECB9A246}"/>
                </a:ext>
              </a:extLst>
            </p:cNvPr>
            <p:cNvSpPr/>
            <p:nvPr/>
          </p:nvSpPr>
          <p:spPr bwMode="auto">
            <a:xfrm rot="5400000">
              <a:off x="4739773" y="4947106"/>
              <a:ext cx="306197" cy="138608"/>
            </a:xfrm>
            <a:prstGeom prst="triangle">
              <a:avLst/>
            </a:prstGeom>
            <a:solidFill>
              <a:srgbClr val="2F506F"/>
            </a:solidFill>
            <a:ln>
              <a:solidFill>
                <a:srgbClr val="2F50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5443" eaLnBrk="1" fontAlgn="auto" hangingPunct="1">
                <a:spcBef>
                  <a:spcPts val="0"/>
                </a:spcBef>
                <a:spcAft>
                  <a:spcPts val="0"/>
                </a:spcAft>
                <a:defRPr/>
              </a:pPr>
              <a:endParaRPr lang="zh-CN" altLang="en-US" sz="1508"/>
            </a:p>
          </p:txBody>
        </p:sp>
        <p:sp>
          <p:nvSpPr>
            <p:cNvPr id="30" name="TextBox 22">
              <a:extLst>
                <a:ext uri="{FF2B5EF4-FFF2-40B4-BE49-F238E27FC236}">
                  <a16:creationId xmlns:a16="http://schemas.microsoft.com/office/drawing/2014/main" id="{BD498E6B-4BAA-3D25-CB0E-3B84837A7955}"/>
                </a:ext>
              </a:extLst>
            </p:cNvPr>
            <p:cNvSpPr txBox="1">
              <a:spLocks noChangeArrowheads="1"/>
            </p:cNvSpPr>
            <p:nvPr/>
          </p:nvSpPr>
          <p:spPr bwMode="auto">
            <a:xfrm>
              <a:off x="4359002" y="4647839"/>
              <a:ext cx="478674"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r>
                <a:rPr lang="en-US" altLang="zh-CN" sz="3810">
                  <a:solidFill>
                    <a:schemeClr val="bg1"/>
                  </a:solidFill>
                  <a:latin typeface="Impact" panose="020B0806030902050204" pitchFamily="34" charset="0"/>
                  <a:ea typeface="微软雅黑" panose="020B0503020204020204" pitchFamily="34" charset="-122"/>
                </a:rPr>
                <a:t>4</a:t>
              </a:r>
              <a:endParaRPr lang="zh-CN" altLang="en-US" sz="3810">
                <a:solidFill>
                  <a:schemeClr val="bg1"/>
                </a:solidFill>
                <a:latin typeface="Impact" panose="020B0806030902050204" pitchFamily="34" charset="0"/>
                <a:ea typeface="微软雅黑" panose="020B0503020204020204" pitchFamily="34" charset="-122"/>
              </a:endParaRPr>
            </a:p>
          </p:txBody>
        </p:sp>
      </p:grpSp>
      <p:sp>
        <p:nvSpPr>
          <p:cNvPr id="36" name="文本框 33">
            <a:extLst>
              <a:ext uri="{FF2B5EF4-FFF2-40B4-BE49-F238E27FC236}">
                <a16:creationId xmlns:a16="http://schemas.microsoft.com/office/drawing/2014/main" id="{A10775AE-68D4-3C04-D315-890DCA24584E}"/>
              </a:ext>
            </a:extLst>
          </p:cNvPr>
          <p:cNvSpPr txBox="1">
            <a:spLocks noChangeArrowheads="1"/>
          </p:cNvSpPr>
          <p:nvPr/>
        </p:nvSpPr>
        <p:spPr bwMode="auto">
          <a:xfrm>
            <a:off x="4725424" y="3764903"/>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Experiments</a:t>
            </a:r>
          </a:p>
        </p:txBody>
      </p:sp>
      <p:sp>
        <p:nvSpPr>
          <p:cNvPr id="37" name="文本框 33">
            <a:extLst>
              <a:ext uri="{FF2B5EF4-FFF2-40B4-BE49-F238E27FC236}">
                <a16:creationId xmlns:a16="http://schemas.microsoft.com/office/drawing/2014/main" id="{14F19A30-BC61-41DF-B9C4-DFA862656F0D}"/>
              </a:ext>
            </a:extLst>
          </p:cNvPr>
          <p:cNvSpPr txBox="1">
            <a:spLocks noChangeArrowheads="1"/>
          </p:cNvSpPr>
          <p:nvPr/>
        </p:nvSpPr>
        <p:spPr bwMode="auto">
          <a:xfrm>
            <a:off x="4749489" y="4791261"/>
            <a:ext cx="3312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50913" eaLnBrk="0" fontAlgn="base" hangingPunct="0">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r>
              <a:rPr lang="en-US" altLang="zh-Hans" sz="2000" b="1">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Conclusion</a:t>
            </a:r>
          </a:p>
        </p:txBody>
      </p:sp>
      <p:pic>
        <p:nvPicPr>
          <p:cNvPr id="3" name="Audio 2">
            <a:hlinkClick r:id="" action="ppaction://media"/>
            <a:extLst>
              <a:ext uri="{FF2B5EF4-FFF2-40B4-BE49-F238E27FC236}">
                <a16:creationId xmlns:a16="http://schemas.microsoft.com/office/drawing/2014/main" id="{D6BEEF14-10D9-1D9B-F102-94F0B7AD1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97256858"/>
      </p:ext>
    </p:extLst>
  </p:cSld>
  <p:clrMapOvr>
    <a:masterClrMapping/>
  </p:clrMapOvr>
  <mc:AlternateContent xmlns:mc="http://schemas.openxmlformats.org/markup-compatibility/2006" xmlns:p14="http://schemas.microsoft.com/office/powerpoint/2010/main">
    <mc:Choice Requires="p14">
      <p:transition spd="slow" p14:dur="2000" advTm="4682"/>
    </mc:Choice>
    <mc:Fallback xmlns="">
      <p:transition spd="slow" advTm="4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D3CD-7801-4690-D721-0FAD9632B3A8}"/>
              </a:ext>
            </a:extLst>
          </p:cNvPr>
          <p:cNvSpPr>
            <a:spLocks noGrp="1"/>
          </p:cNvSpPr>
          <p:nvPr>
            <p:ph type="title"/>
          </p:nvPr>
        </p:nvSpPr>
        <p:spPr/>
        <p:txBody>
          <a:bodyPr/>
          <a:lstStyle/>
          <a:p>
            <a:r>
              <a:rPr lang="en-US" altLang="zh-CN"/>
              <a:t>2</a:t>
            </a:r>
            <a:r>
              <a:rPr lang="en-US"/>
              <a:t>.1 Task &amp; Overview </a:t>
            </a:r>
          </a:p>
        </p:txBody>
      </p:sp>
      <p:pic>
        <p:nvPicPr>
          <p:cNvPr id="5" name="Content Placeholder 4">
            <a:extLst>
              <a:ext uri="{FF2B5EF4-FFF2-40B4-BE49-F238E27FC236}">
                <a16:creationId xmlns:a16="http://schemas.microsoft.com/office/drawing/2014/main" id="{FA31DBBC-EACD-0B13-DA6C-0EC5921F045B}"/>
              </a:ext>
            </a:extLst>
          </p:cNvPr>
          <p:cNvPicPr>
            <a:picLocks noGrp="1" noChangeAspect="1"/>
          </p:cNvPicPr>
          <p:nvPr>
            <p:ph idx="1"/>
          </p:nvPr>
        </p:nvPicPr>
        <p:blipFill rotWithShape="1">
          <a:blip r:embed="rId6"/>
          <a:srcRect l="793" t="1934" r="945" b="2795"/>
          <a:stretch/>
        </p:blipFill>
        <p:spPr>
          <a:xfrm>
            <a:off x="5999577" y="1916410"/>
            <a:ext cx="5183943" cy="1616241"/>
          </a:xfrm>
          <a:prstGeom prst="rect">
            <a:avLst/>
          </a:prstGeom>
        </p:spPr>
      </p:pic>
      <p:sp>
        <p:nvSpPr>
          <p:cNvPr id="4" name="Slide Number Placeholder 3">
            <a:extLst>
              <a:ext uri="{FF2B5EF4-FFF2-40B4-BE49-F238E27FC236}">
                <a16:creationId xmlns:a16="http://schemas.microsoft.com/office/drawing/2014/main" id="{C07DEEC1-DF48-AB3E-B58D-00203A12CA77}"/>
              </a:ext>
            </a:extLst>
          </p:cNvPr>
          <p:cNvSpPr>
            <a:spLocks noGrp="1"/>
          </p:cNvSpPr>
          <p:nvPr>
            <p:ph type="sldNum" sz="quarter" idx="10"/>
          </p:nvPr>
        </p:nvSpPr>
        <p:spPr/>
        <p:txBody>
          <a:bodyPr/>
          <a:lstStyle/>
          <a:p>
            <a:pPr>
              <a:defRPr/>
            </a:pPr>
            <a:fld id="{3F6D3A20-422A-4D3D-BD1E-E0CECE69AD09}" type="slidenum">
              <a:rPr lang="en-CA" smtClean="0"/>
              <a:pPr>
                <a:defRPr/>
              </a:pPr>
              <a:t>9</a:t>
            </a:fld>
            <a:endParaRPr lang="en-CA"/>
          </a:p>
        </p:txBody>
      </p:sp>
      <p:sp>
        <p:nvSpPr>
          <p:cNvPr id="6" name="TextBox 5">
            <a:extLst>
              <a:ext uri="{FF2B5EF4-FFF2-40B4-BE49-F238E27FC236}">
                <a16:creationId xmlns:a16="http://schemas.microsoft.com/office/drawing/2014/main" id="{BBBBDCC2-BBB9-61CA-0C27-3A84289DA624}"/>
              </a:ext>
            </a:extLst>
          </p:cNvPr>
          <p:cNvSpPr txBox="1"/>
          <p:nvPr/>
        </p:nvSpPr>
        <p:spPr>
          <a:xfrm>
            <a:off x="576000" y="1123272"/>
            <a:ext cx="5812274" cy="4611455"/>
          </a:xfrm>
          <a:prstGeom prst="rect">
            <a:avLst/>
          </a:prstGeom>
          <a:noFill/>
        </p:spPr>
        <p:txBody>
          <a:bodyPr wrap="square" rtlCol="0">
            <a:spAutoFit/>
          </a:bodyPr>
          <a:lstStyle/>
          <a:p>
            <a:pPr algn="l">
              <a:lnSpc>
                <a:spcPct val="150000"/>
              </a:lnSpc>
            </a:pPr>
            <a:r>
              <a:rPr lang="en-US" b="1">
                <a:latin typeface="Arial" panose="020B0604020202020204" pitchFamily="34" charset="0"/>
                <a:cs typeface="Arial" panose="020B0604020202020204" pitchFamily="34" charset="0"/>
              </a:rPr>
              <a:t>Multi-class Skin Lesion Classification</a:t>
            </a:r>
          </a:p>
          <a:p>
            <a:pPr marL="285750" indent="-285750" algn="l">
              <a:lnSpc>
                <a:spcPct val="150000"/>
              </a:lnSpc>
              <a:buFont typeface="Wingdings" pitchFamily="2" charset="2"/>
              <a:buChar char="Ø"/>
            </a:pPr>
            <a:r>
              <a:rPr lang="en-US">
                <a:latin typeface="Arial" panose="020B0604020202020204" pitchFamily="34" charset="0"/>
                <a:cs typeface="Arial" panose="020B0604020202020204" pitchFamily="34" charset="0"/>
              </a:rPr>
              <a:t>Available Data</a:t>
            </a:r>
          </a:p>
          <a:p>
            <a:pPr marL="742950" lvl="1"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RGB skin image </a:t>
            </a:r>
            <a:r>
              <a:rPr lang="en-US" b="1" i="1">
                <a:latin typeface="Times New Roman" panose="02020603050405020304" pitchFamily="18" charset="0"/>
                <a:cs typeface="Times New Roman" panose="02020603050405020304" pitchFamily="18" charset="0"/>
              </a:rPr>
              <a:t>X</a:t>
            </a:r>
          </a:p>
          <a:p>
            <a:pPr marL="742950" lvl="1"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Skin condition </a:t>
            </a:r>
            <a:r>
              <a:rPr lang="en-US" i="1">
                <a:latin typeface="Times New Roman" panose="02020603050405020304" pitchFamily="18" charset="0"/>
                <a:cs typeface="Times New Roman" panose="02020603050405020304" pitchFamily="18" charset="0"/>
              </a:rPr>
              <a:t>y</a:t>
            </a:r>
          </a:p>
          <a:p>
            <a:pPr marL="742950" lvl="1"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Skin type </a:t>
            </a:r>
            <a:r>
              <a:rPr lang="en-US" i="1">
                <a:latin typeface="Times New Roman" panose="02020603050405020304" pitchFamily="18" charset="0"/>
                <a:cs typeface="Times New Roman" panose="02020603050405020304" pitchFamily="18" charset="0"/>
              </a:rPr>
              <a:t>s</a:t>
            </a:r>
            <a:r>
              <a:rPr lang="en-US">
                <a:latin typeface="Arial" panose="020B0604020202020204" pitchFamily="34" charset="0"/>
                <a:cs typeface="Arial" panose="020B0604020202020204" pitchFamily="34" charset="0"/>
              </a:rPr>
              <a:t> </a:t>
            </a:r>
          </a:p>
          <a:p>
            <a:pPr marL="285750" indent="-285750" algn="l">
              <a:lnSpc>
                <a:spcPct val="150000"/>
              </a:lnSpc>
              <a:buFont typeface="Wingdings" pitchFamily="2" charset="2"/>
              <a:buChar char="Ø"/>
            </a:pPr>
            <a:r>
              <a:rPr lang="en-US">
                <a:latin typeface="Arial" panose="020B0604020202020204" pitchFamily="34" charset="0"/>
                <a:cs typeface="Arial" panose="020B0604020202020204" pitchFamily="34" charset="0"/>
              </a:rPr>
              <a:t>Goal</a:t>
            </a:r>
          </a:p>
          <a:p>
            <a:pPr marL="742950" lvl="1"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Model </a:t>
            </a:r>
            <a:r>
              <a:rPr lang="en-US" i="1">
                <a:latin typeface="Times New Roman" panose="02020603050405020304" pitchFamily="18" charset="0"/>
                <a:cs typeface="Times New Roman" panose="02020603050405020304" pitchFamily="18" charset="0"/>
              </a:rPr>
              <a:t>p(y|</a:t>
            </a:r>
            <a:r>
              <a:rPr lang="en-US" b="1" i="1">
                <a:latin typeface="Times New Roman" panose="02020603050405020304" pitchFamily="18" charset="0"/>
                <a:cs typeface="Times New Roman" panose="02020603050405020304" pitchFamily="18" charset="0"/>
              </a:rPr>
              <a:t>X</a:t>
            </a:r>
            <a:r>
              <a:rPr lang="en-US" i="1">
                <a:latin typeface="Times New Roman" panose="02020603050405020304" pitchFamily="18" charset="0"/>
                <a:cs typeface="Times New Roman" panose="02020603050405020304" pitchFamily="18" charset="0"/>
              </a:rPr>
              <a:t>) </a:t>
            </a:r>
            <a:r>
              <a:rPr lang="en-US">
                <a:latin typeface="Arial" panose="020B0604020202020204" pitchFamily="34" charset="0"/>
                <a:cs typeface="Arial" panose="020B0604020202020204" pitchFamily="34" charset="0"/>
              </a:rPr>
              <a:t>without being affected by </a:t>
            </a:r>
            <a:r>
              <a:rPr lang="en-US" i="1">
                <a:latin typeface="Times New Roman" panose="02020603050405020304" pitchFamily="18" charset="0"/>
                <a:cs typeface="Times New Roman" panose="02020603050405020304" pitchFamily="18" charset="0"/>
              </a:rPr>
              <a:t>s</a:t>
            </a:r>
          </a:p>
          <a:p>
            <a:pPr marL="285750" indent="-285750" algn="l">
              <a:lnSpc>
                <a:spcPct val="150000"/>
              </a:lnSpc>
              <a:buFont typeface="Wingdings" pitchFamily="2" charset="2"/>
              <a:buChar char="Ø"/>
            </a:pPr>
            <a:r>
              <a:rPr lang="en-US">
                <a:latin typeface="Arial" panose="020B0604020202020204" pitchFamily="34" charset="0"/>
                <a:cs typeface="Arial" panose="020B0604020202020204" pitchFamily="34" charset="0"/>
              </a:rPr>
              <a:t>Fairness Methods</a:t>
            </a:r>
          </a:p>
          <a:p>
            <a:pPr marL="742950" lvl="1"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FairDisCo</a:t>
            </a:r>
          </a:p>
          <a:p>
            <a:pPr marL="742950" lvl="1"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Pre-processing: Reweighting, Resampling</a:t>
            </a:r>
          </a:p>
          <a:p>
            <a:pPr marL="742950" lvl="1"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In-processing: Attribute-aware</a:t>
            </a:r>
          </a:p>
        </p:txBody>
      </p:sp>
      <p:sp>
        <p:nvSpPr>
          <p:cNvPr id="3" name="TextBox 2">
            <a:extLst>
              <a:ext uri="{FF2B5EF4-FFF2-40B4-BE49-F238E27FC236}">
                <a16:creationId xmlns:a16="http://schemas.microsoft.com/office/drawing/2014/main" id="{4AB0D1DA-2B92-7245-C7AB-994A8093D552}"/>
              </a:ext>
            </a:extLst>
          </p:cNvPr>
          <p:cNvSpPr txBox="1"/>
          <p:nvPr/>
        </p:nvSpPr>
        <p:spPr>
          <a:xfrm>
            <a:off x="7505699" y="3489156"/>
            <a:ext cx="217170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Baseline</a:t>
            </a:r>
          </a:p>
        </p:txBody>
      </p:sp>
      <p:pic>
        <p:nvPicPr>
          <p:cNvPr id="7" name="Audio 6">
            <a:hlinkClick r:id="" action="ppaction://media"/>
            <a:extLst>
              <a:ext uri="{FF2B5EF4-FFF2-40B4-BE49-F238E27FC236}">
                <a16:creationId xmlns:a16="http://schemas.microsoft.com/office/drawing/2014/main" id="{F90B9C44-78C8-0F7D-A928-51B48CB64F8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993441233"/>
      </p:ext>
    </p:extLst>
  </p:cSld>
  <p:clrMapOvr>
    <a:masterClrMapping/>
  </p:clrMapOvr>
  <mc:AlternateContent xmlns:mc="http://schemas.openxmlformats.org/markup-compatibility/2006" xmlns:p14="http://schemas.microsoft.com/office/powerpoint/2010/main">
    <mc:Choice Requires="p14">
      <p:transition spd="slow" p14:dur="2000" advTm="28533"/>
    </mc:Choice>
    <mc:Fallback xmlns="">
      <p:transition spd="slow" advTm="28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4.6|7.7|5.2"/>
</p:tagLst>
</file>

<file path=ppt/tags/tag10.xml><?xml version="1.0" encoding="utf-8"?>
<p:tagLst xmlns:a="http://schemas.openxmlformats.org/drawingml/2006/main" xmlns:r="http://schemas.openxmlformats.org/officeDocument/2006/relationships" xmlns:p="http://schemas.openxmlformats.org/presentationml/2006/main">
  <p:tag name="TIMING" val="|17.8|13.1|5.3|4.2|5.8|8.8|11.9"/>
</p:tagLst>
</file>

<file path=ppt/tags/tag11.xml><?xml version="1.0" encoding="utf-8"?>
<p:tagLst xmlns:a="http://schemas.openxmlformats.org/drawingml/2006/main" xmlns:r="http://schemas.openxmlformats.org/officeDocument/2006/relationships" xmlns:p="http://schemas.openxmlformats.org/presentationml/2006/main">
  <p:tag name="TIMING" val="|13.6|5.8|10.1|6.5|12.6|21.2"/>
</p:tagLst>
</file>

<file path=ppt/tags/tag12.xml><?xml version="1.0" encoding="utf-8"?>
<p:tagLst xmlns:a="http://schemas.openxmlformats.org/drawingml/2006/main" xmlns:r="http://schemas.openxmlformats.org/officeDocument/2006/relationships" xmlns:p="http://schemas.openxmlformats.org/presentationml/2006/main">
  <p:tag name="TIMING" val="|1.5|9.4|5.8|16.6|8.9|8.3"/>
</p:tagLst>
</file>

<file path=ppt/tags/tag13.xml><?xml version="1.0" encoding="utf-8"?>
<p:tagLst xmlns:a="http://schemas.openxmlformats.org/drawingml/2006/main" xmlns:r="http://schemas.openxmlformats.org/officeDocument/2006/relationships" xmlns:p="http://schemas.openxmlformats.org/presentationml/2006/main">
  <p:tag name="TIMING" val="|0.7|12.4"/>
</p:tagLst>
</file>

<file path=ppt/tags/tag14.xml><?xml version="1.0" encoding="utf-8"?>
<p:tagLst xmlns:a="http://schemas.openxmlformats.org/drawingml/2006/main" xmlns:r="http://schemas.openxmlformats.org/officeDocument/2006/relationships" xmlns:p="http://schemas.openxmlformats.org/presentationml/2006/main">
  <p:tag name="TIMING" val="|5.9|11.7"/>
</p:tagLst>
</file>

<file path=ppt/tags/tag15.xml><?xml version="1.0" encoding="utf-8"?>
<p:tagLst xmlns:a="http://schemas.openxmlformats.org/drawingml/2006/main" xmlns:r="http://schemas.openxmlformats.org/officeDocument/2006/relationships" xmlns:p="http://schemas.openxmlformats.org/presentationml/2006/main">
  <p:tag name="TIMING" val="|7.3|18|7"/>
</p:tagLst>
</file>

<file path=ppt/tags/tag16.xml><?xml version="1.0" encoding="utf-8"?>
<p:tagLst xmlns:a="http://schemas.openxmlformats.org/drawingml/2006/main" xmlns:r="http://schemas.openxmlformats.org/officeDocument/2006/relationships" xmlns:p="http://schemas.openxmlformats.org/presentationml/2006/main">
  <p:tag name="TIMING" val="|1.6|8.7|21.1|25.9"/>
</p:tagLst>
</file>

<file path=ppt/tags/tag17.xml><?xml version="1.0" encoding="utf-8"?>
<p:tagLst xmlns:a="http://schemas.openxmlformats.org/drawingml/2006/main" xmlns:r="http://schemas.openxmlformats.org/officeDocument/2006/relationships" xmlns:p="http://schemas.openxmlformats.org/presentationml/2006/main">
  <p:tag name="TIMING" val="|5.2|6.5"/>
</p:tagLst>
</file>

<file path=ppt/tags/tag18.xml><?xml version="1.0" encoding="utf-8"?>
<p:tagLst xmlns:a="http://schemas.openxmlformats.org/drawingml/2006/main" xmlns:r="http://schemas.openxmlformats.org/officeDocument/2006/relationships" xmlns:p="http://schemas.openxmlformats.org/presentationml/2006/main">
  <p:tag name="TIMING" val="|8|11"/>
</p:tagLst>
</file>

<file path=ppt/tags/tag19.xml><?xml version="1.0" encoding="utf-8"?>
<p:tagLst xmlns:a="http://schemas.openxmlformats.org/drawingml/2006/main" xmlns:r="http://schemas.openxmlformats.org/officeDocument/2006/relationships" xmlns:p="http://schemas.openxmlformats.org/presentationml/2006/main">
  <p:tag name="TIMING" val="|7.2|15.1"/>
</p:tagLst>
</file>

<file path=ppt/tags/tag2.xml><?xml version="1.0" encoding="utf-8"?>
<p:tagLst xmlns:a="http://schemas.openxmlformats.org/drawingml/2006/main" xmlns:r="http://schemas.openxmlformats.org/officeDocument/2006/relationships" xmlns:p="http://schemas.openxmlformats.org/presentationml/2006/main">
  <p:tag name="TIMING" val="|0.7|9.4|7.1"/>
</p:tagLst>
</file>

<file path=ppt/tags/tag20.xml><?xml version="1.0" encoding="utf-8"?>
<p:tagLst xmlns:a="http://schemas.openxmlformats.org/drawingml/2006/main" xmlns:r="http://schemas.openxmlformats.org/officeDocument/2006/relationships" xmlns:p="http://schemas.openxmlformats.org/presentationml/2006/main">
  <p:tag name="TIMING" val="|0.6|13.4"/>
</p:tagLst>
</file>

<file path=ppt/tags/tag21.xml><?xml version="1.0" encoding="utf-8"?>
<p:tagLst xmlns:a="http://schemas.openxmlformats.org/drawingml/2006/main" xmlns:r="http://schemas.openxmlformats.org/officeDocument/2006/relationships" xmlns:p="http://schemas.openxmlformats.org/presentationml/2006/main">
  <p:tag name="TIMING" val="|9.8|13.1|8.2"/>
</p:tagLst>
</file>

<file path=ppt/tags/tag22.xml><?xml version="1.0" encoding="utf-8"?>
<p:tagLst xmlns:a="http://schemas.openxmlformats.org/drawingml/2006/main" xmlns:r="http://schemas.openxmlformats.org/officeDocument/2006/relationships" xmlns:p="http://schemas.openxmlformats.org/presentationml/2006/main">
  <p:tag name="TIMING" val="|2.8|12.3|10.6|12.5|9.3"/>
</p:tagLst>
</file>

<file path=ppt/tags/tag3.xml><?xml version="1.0" encoding="utf-8"?>
<p:tagLst xmlns:a="http://schemas.openxmlformats.org/drawingml/2006/main" xmlns:r="http://schemas.openxmlformats.org/officeDocument/2006/relationships" xmlns:p="http://schemas.openxmlformats.org/presentationml/2006/main">
  <p:tag name="TIMING" val="|0.8|9.1|18.3|7.3|3.2"/>
</p:tagLst>
</file>

<file path=ppt/tags/tag4.xml><?xml version="1.0" encoding="utf-8"?>
<p:tagLst xmlns:a="http://schemas.openxmlformats.org/drawingml/2006/main" xmlns:r="http://schemas.openxmlformats.org/officeDocument/2006/relationships" xmlns:p="http://schemas.openxmlformats.org/presentationml/2006/main">
  <p:tag name="TIMING" val="|3.9|11.9"/>
</p:tagLst>
</file>

<file path=ppt/tags/tag5.xml><?xml version="1.0" encoding="utf-8"?>
<p:tagLst xmlns:a="http://schemas.openxmlformats.org/drawingml/2006/main" xmlns:r="http://schemas.openxmlformats.org/officeDocument/2006/relationships" xmlns:p="http://schemas.openxmlformats.org/presentationml/2006/main">
  <p:tag name="TIMING" val="|1.2|16.6|8.8|10.6|8.7|24.5"/>
</p:tagLst>
</file>

<file path=ppt/tags/tag6.xml><?xml version="1.0" encoding="utf-8"?>
<p:tagLst xmlns:a="http://schemas.openxmlformats.org/drawingml/2006/main" xmlns:r="http://schemas.openxmlformats.org/officeDocument/2006/relationships" xmlns:p="http://schemas.openxmlformats.org/presentationml/2006/main">
  <p:tag name="TIMING" val="|3.4|10.9|11.6|9.8"/>
</p:tagLst>
</file>

<file path=ppt/tags/tag7.xml><?xml version="1.0" encoding="utf-8"?>
<p:tagLst xmlns:a="http://schemas.openxmlformats.org/drawingml/2006/main" xmlns:r="http://schemas.openxmlformats.org/officeDocument/2006/relationships" xmlns:p="http://schemas.openxmlformats.org/presentationml/2006/main">
  <p:tag name="TIMING" val="|1.4|10.7|6"/>
</p:tagLst>
</file>

<file path=ppt/tags/tag8.xml><?xml version="1.0" encoding="utf-8"?>
<p:tagLst xmlns:a="http://schemas.openxmlformats.org/drawingml/2006/main" xmlns:r="http://schemas.openxmlformats.org/officeDocument/2006/relationships" xmlns:p="http://schemas.openxmlformats.org/presentationml/2006/main">
  <p:tag name="TIMING" val="|19.9|6|6.3"/>
</p:tagLst>
</file>

<file path=ppt/tags/tag9.xml><?xml version="1.0" encoding="utf-8"?>
<p:tagLst xmlns:a="http://schemas.openxmlformats.org/drawingml/2006/main" xmlns:r="http://schemas.openxmlformats.org/officeDocument/2006/relationships" xmlns:p="http://schemas.openxmlformats.org/presentationml/2006/main">
  <p:tag name="TIMING" val="|1.6|53.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_BiSICL Template v2">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spDef>
      <a:spPr>
        <a:noFill/>
        <a:ln w="19050" cap="flat" cmpd="sng" algn="ctr">
          <a:solidFill>
            <a:schemeClr val="accent3"/>
          </a:solidFill>
          <a:prstDash val="solid"/>
          <a:round/>
          <a:headEnd type="none" w="med" len="med"/>
          <a:tailEnd type="none" w="med" len="med"/>
        </a:ln>
      </a:spPr>
      <a:bodyPr rtlCol="0" anchor="ctr"/>
      <a:lstStyle>
        <a:defPPr algn="ctr">
          <a:defRPr/>
        </a:defPPr>
      </a:lstStyle>
      <a:style>
        <a:lnRef idx="0">
          <a:scrgbClr r="0" g="0" b="0"/>
        </a:lnRef>
        <a:fillRef idx="0">
          <a:scrgbClr r="0" g="0" b="0"/>
        </a:fillRef>
        <a:effectRef idx="0">
          <a:scrgbClr r="0" g="0" b="0"/>
        </a:effectRef>
        <a:fontRef idx="minor">
          <a:schemeClr val="accent3"/>
        </a:fontRef>
      </a:style>
    </a:spDef>
    <a:lnDef>
      <a:spPr>
        <a:ln>
          <a:tailEnd type="triangle"/>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285750" indent="-285750" algn="l">
          <a:buFont typeface="Wingdings" pitchFamily="2" charset="2"/>
          <a:buChar char="Ø"/>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BiSICL" id="{8944122F-0832-2C47-8B1B-B0677D5789B2}" vid="{A12DAFF2-65A6-CD40-88D4-8E3E258ACD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_BiSICL Template v2</Template>
  <TotalTime>3522</TotalTime>
  <Words>3960</Words>
  <Application>Microsoft Macintosh PowerPoint</Application>
  <PresentationFormat>Widescreen</PresentationFormat>
  <Paragraphs>377</Paragraphs>
  <Slides>27</Slides>
  <Notes>27</Notes>
  <HiddenSlides>0</HiddenSlides>
  <MMClips>27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微软雅黑</vt:lpstr>
      <vt:lpstr>Arial</vt:lpstr>
      <vt:lpstr>Calibri</vt:lpstr>
      <vt:lpstr>Courier New</vt:lpstr>
      <vt:lpstr>Impact</vt:lpstr>
      <vt:lpstr>Times New Roman</vt:lpstr>
      <vt:lpstr>Wingdings</vt:lpstr>
      <vt:lpstr>_BiSICL Template v2</vt:lpstr>
      <vt:lpstr>FairDisCo: Fairer AI in Dermatology via Disentanglement Contrastive Learning</vt:lpstr>
      <vt:lpstr>Content </vt:lpstr>
      <vt:lpstr>1.1 Skin Lesion Diagnosis </vt:lpstr>
      <vt:lpstr>1.2 Skin Type Unfairness</vt:lpstr>
      <vt:lpstr>1.3 Motivation </vt:lpstr>
      <vt:lpstr>1.3 Motivation </vt:lpstr>
      <vt:lpstr>1.4 Contributions</vt:lpstr>
      <vt:lpstr>Content </vt:lpstr>
      <vt:lpstr>2.1 Task &amp; Overview </vt:lpstr>
      <vt:lpstr>2.2 FairDisCo</vt:lpstr>
      <vt:lpstr>2.2 FairDisCo</vt:lpstr>
      <vt:lpstr>2.2 FairDisCo</vt:lpstr>
      <vt:lpstr>2.3 An Investigation of Three Algorithms</vt:lpstr>
      <vt:lpstr>Content </vt:lpstr>
      <vt:lpstr>3.1 Datasets &amp; Metrics</vt:lpstr>
      <vt:lpstr>3.2 Results on the Fitzpatrick17k</vt:lpstr>
      <vt:lpstr>3.2 Results on the Fitzpatrick17k</vt:lpstr>
      <vt:lpstr>3.2 Results on the Fitzpatrick17k</vt:lpstr>
      <vt:lpstr>3.2 Results on the Fitzpatrick17k</vt:lpstr>
      <vt:lpstr>3.2 Results on the Fitzpatrick17k</vt:lpstr>
      <vt:lpstr>3.2 Results on the Fitzpatrick17k</vt:lpstr>
      <vt:lpstr>3.2 Results on the Fitzpatrick17k</vt:lpstr>
      <vt:lpstr>3.3 Results on the DDI</vt:lpstr>
      <vt:lpstr>3.3 Results on the DDI</vt:lpstr>
      <vt:lpstr>Content </vt:lpstr>
      <vt:lpstr>4.1 Conclusion</vt:lpstr>
      <vt:lpstr>FairDisCo: Fairer AI in Dermatology via Disentanglement Contrastive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MICCAI 2019 Proposal</dc:title>
  <dc:creator>Microsoft Office User</dc:creator>
  <cp:lastModifiedBy>Du Siyi</cp:lastModifiedBy>
  <cp:revision>5</cp:revision>
  <dcterms:created xsi:type="dcterms:W3CDTF">2019-01-10T05:36:29Z</dcterms:created>
  <dcterms:modified xsi:type="dcterms:W3CDTF">2022-10-20T05:42:33Z</dcterms:modified>
</cp:coreProperties>
</file>